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Lst>
  <p:notesMasterIdLst>
    <p:notesMasterId r:id="rId32"/>
  </p:notesMasterIdLst>
  <p:sldIdLst>
    <p:sldId id="256" r:id="rId4"/>
    <p:sldId id="257" r:id="rId5"/>
    <p:sldId id="258" r:id="rId6"/>
    <p:sldId id="259" r:id="rId7"/>
    <p:sldId id="279" r:id="rId8"/>
    <p:sldId id="260" r:id="rId9"/>
    <p:sldId id="284" r:id="rId10"/>
    <p:sldId id="283" r:id="rId11"/>
    <p:sldId id="285"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82" r:id="rId28"/>
    <p:sldId id="281" r:id="rId29"/>
    <p:sldId id="276" r:id="rId30"/>
    <p:sldId id="278" r:id="rId31"/>
  </p:sldIdLst>
  <p:sldSz cx="10080625" cy="5670550"/>
  <p:notesSz cx="7104063" cy="10234613"/>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786" userDrawn="1">
          <p15:clr>
            <a:srgbClr val="A4A3A4"/>
          </p15:clr>
        </p15:guide>
        <p15:guide id="2" pos="317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202E33-726E-4AF9-B9FF-9353E301DD48}" v="1" dt="2022-11-18T11:52:06.741"/>
    <p1510:client id="{4A7B117D-BD3A-47C1-995E-7361046A4404}" v="20" dt="2022-11-18T10:26:40.665"/>
    <p1510:client id="{501E7F26-E080-406A-9EE8-2FA8FA0C240A}" v="131" dt="2022-11-15T15:18:58.363"/>
    <p1510:client id="{52CFFCBB-71AB-4FD9-9AD8-E8BA384DED7C}" v="108" dt="2022-11-08T15:17:31.956"/>
    <p1510:client id="{9A0AA6FE-338F-4331-8D32-B752EC8D600E}" v="462" dt="2022-11-16T11:26:20.27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88" d="100"/>
          <a:sy n="88" d="100"/>
        </p:scale>
        <p:origin x="979" y="77"/>
      </p:cViewPr>
      <p:guideLst>
        <p:guide orient="horz" pos="1786"/>
        <p:guide pos="317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21" Type="http://schemas.openxmlformats.org/officeDocument/2006/relationships/slide" Target="slides/slide18.xml"/><Relationship Id="rId34"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slide" Target="slides/slide17.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theme" Target="theme/theme1.xml"/><Relationship Id="rId8" Type="http://schemas.openxmlformats.org/officeDocument/2006/relationships/slide" Target="slides/slide5.xml"/><Relationship Id="rId3" Type="http://schemas.openxmlformats.org/officeDocument/2006/relationships/slideMaster" Target="slideMasters/slideMaster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elo Ortiz" userId="0Q9MyTpElsHstVtsdpOmZAQ921RLUJ1ZnNXwntWvAEk=" providerId="None" clId="Web-{4A7B117D-BD3A-47C1-995E-7361046A4404}"/>
    <pc:docChg chg="modSld">
      <pc:chgData name="Marcelo Ortiz" userId="0Q9MyTpElsHstVtsdpOmZAQ921RLUJ1ZnNXwntWvAEk=" providerId="None" clId="Web-{4A7B117D-BD3A-47C1-995E-7361046A4404}" dt="2022-11-18T09:59:52.858" v="16" actId="20577"/>
      <pc:docMkLst>
        <pc:docMk/>
      </pc:docMkLst>
      <pc:sldChg chg="modSp">
        <pc:chgData name="Marcelo Ortiz" userId="0Q9MyTpElsHstVtsdpOmZAQ921RLUJ1ZnNXwntWvAEk=" providerId="None" clId="Web-{4A7B117D-BD3A-47C1-995E-7361046A4404}" dt="2022-11-18T09:59:52.858" v="16" actId="20577"/>
        <pc:sldMkLst>
          <pc:docMk/>
          <pc:sldMk cId="2386231338" sldId="267"/>
        </pc:sldMkLst>
        <pc:spChg chg="mod">
          <ac:chgData name="Marcelo Ortiz" userId="0Q9MyTpElsHstVtsdpOmZAQ921RLUJ1ZnNXwntWvAEk=" providerId="None" clId="Web-{4A7B117D-BD3A-47C1-995E-7361046A4404}" dt="2022-11-18T09:59:52.858" v="16" actId="20577"/>
          <ac:spMkLst>
            <pc:docMk/>
            <pc:sldMk cId="2386231338" sldId="267"/>
            <ac:spMk id="252" creationId="{00000000-0000-0000-0000-000000000000}"/>
          </ac:spMkLst>
        </pc:spChg>
      </pc:sldChg>
    </pc:docChg>
  </pc:docChgLst>
  <pc:docChgLst>
    <pc:chgData name="Marcelo Ortiz" clId="Web-{4A7B117D-BD3A-47C1-995E-7361046A4404}"/>
    <pc:docChg chg="modSld">
      <pc:chgData name="Marcelo Ortiz" userId="" providerId="" clId="Web-{4A7B117D-BD3A-47C1-995E-7361046A4404}" dt="2022-11-18T10:26:36.430" v="1" actId="20577"/>
      <pc:docMkLst>
        <pc:docMk/>
      </pc:docMkLst>
      <pc:sldChg chg="modSp">
        <pc:chgData name="Marcelo Ortiz" userId="" providerId="" clId="Web-{4A7B117D-BD3A-47C1-995E-7361046A4404}" dt="2022-11-18T10:26:36.430" v="1" actId="20577"/>
        <pc:sldMkLst>
          <pc:docMk/>
          <pc:sldMk cId="2621677129" sldId="269"/>
        </pc:sldMkLst>
        <pc:spChg chg="mod">
          <ac:chgData name="Marcelo Ortiz" userId="" providerId="" clId="Web-{4A7B117D-BD3A-47C1-995E-7361046A4404}" dt="2022-11-18T10:26:36.430" v="1" actId="20577"/>
          <ac:spMkLst>
            <pc:docMk/>
            <pc:sldMk cId="2621677129" sldId="269"/>
            <ac:spMk id="252" creationId="{00000000-0000-0000-0000-000000000000}"/>
          </ac:spMkLst>
        </pc:spChg>
      </pc:sldChg>
    </pc:docChg>
  </pc:docChgLst>
  <pc:docChgLst>
    <pc:chgData name="Marcelo Ortiz" userId="0Q9MyTpElsHstVtsdpOmZAQ921RLUJ1ZnNXwntWvAEk=" providerId="None" clId="Web-{52CFFCBB-71AB-4FD9-9AD8-E8BA384DED7C}"/>
    <pc:docChg chg="modSld">
      <pc:chgData name="Marcelo Ortiz" userId="0Q9MyTpElsHstVtsdpOmZAQ921RLUJ1ZnNXwntWvAEk=" providerId="None" clId="Web-{52CFFCBB-71AB-4FD9-9AD8-E8BA384DED7C}" dt="2022-11-08T14:43:29.092" v="6" actId="14100"/>
      <pc:docMkLst>
        <pc:docMk/>
      </pc:docMkLst>
      <pc:sldChg chg="modSp">
        <pc:chgData name="Marcelo Ortiz" userId="0Q9MyTpElsHstVtsdpOmZAQ921RLUJ1ZnNXwntWvAEk=" providerId="None" clId="Web-{52CFFCBB-71AB-4FD9-9AD8-E8BA384DED7C}" dt="2022-11-08T14:43:25.373" v="5" actId="20577"/>
        <pc:sldMkLst>
          <pc:docMk/>
          <pc:sldMk cId="0" sldId="258"/>
        </pc:sldMkLst>
        <pc:spChg chg="mod">
          <ac:chgData name="Marcelo Ortiz" userId="0Q9MyTpElsHstVtsdpOmZAQ921RLUJ1ZnNXwntWvAEk=" providerId="None" clId="Web-{52CFFCBB-71AB-4FD9-9AD8-E8BA384DED7C}" dt="2022-11-08T14:43:25.373" v="5" actId="20577"/>
          <ac:spMkLst>
            <pc:docMk/>
            <pc:sldMk cId="0" sldId="258"/>
            <ac:spMk id="161" creationId="{00000000-0000-0000-0000-000000000000}"/>
          </ac:spMkLst>
        </pc:spChg>
      </pc:sldChg>
      <pc:sldChg chg="modSp">
        <pc:chgData name="Marcelo Ortiz" userId="0Q9MyTpElsHstVtsdpOmZAQ921RLUJ1ZnNXwntWvAEk=" providerId="None" clId="Web-{52CFFCBB-71AB-4FD9-9AD8-E8BA384DED7C}" dt="2022-11-08T14:43:29.092" v="6" actId="14100"/>
        <pc:sldMkLst>
          <pc:docMk/>
          <pc:sldMk cId="0" sldId="259"/>
        </pc:sldMkLst>
        <pc:spChg chg="mod">
          <ac:chgData name="Marcelo Ortiz" userId="0Q9MyTpElsHstVtsdpOmZAQ921RLUJ1ZnNXwntWvAEk=" providerId="None" clId="Web-{52CFFCBB-71AB-4FD9-9AD8-E8BA384DED7C}" dt="2022-11-08T14:43:29.092" v="6" actId="14100"/>
          <ac:spMkLst>
            <pc:docMk/>
            <pc:sldMk cId="0" sldId="259"/>
            <ac:spMk id="172" creationId="{00000000-0000-0000-0000-000000000000}"/>
          </ac:spMkLst>
        </pc:spChg>
      </pc:sldChg>
    </pc:docChg>
  </pc:docChgLst>
  <pc:docChgLst>
    <pc:chgData name="Marcelo Ortiz" clId="Web-{52CFFCBB-71AB-4FD9-9AD8-E8BA384DED7C}"/>
    <pc:docChg chg="addSld modSld">
      <pc:chgData name="Marcelo Ortiz" userId="" providerId="" clId="Web-{52CFFCBB-71AB-4FD9-9AD8-E8BA384DED7C}" dt="2022-11-08T15:17:31.956" v="93" actId="20577"/>
      <pc:docMkLst>
        <pc:docMk/>
      </pc:docMkLst>
      <pc:sldChg chg="addSp modSp">
        <pc:chgData name="Marcelo Ortiz" userId="" providerId="" clId="Web-{52CFFCBB-71AB-4FD9-9AD8-E8BA384DED7C}" dt="2022-11-08T15:02:01.387" v="11"/>
        <pc:sldMkLst>
          <pc:docMk/>
          <pc:sldMk cId="0" sldId="258"/>
        </pc:sldMkLst>
        <pc:spChg chg="add ord">
          <ac:chgData name="Marcelo Ortiz" userId="" providerId="" clId="Web-{52CFFCBB-71AB-4FD9-9AD8-E8BA384DED7C}" dt="2022-11-08T15:02:01.387" v="11"/>
          <ac:spMkLst>
            <pc:docMk/>
            <pc:sldMk cId="0" sldId="258"/>
            <ac:spMk id="3" creationId="{65D117C7-5420-9F7C-1DF0-263151151FDB}"/>
          </ac:spMkLst>
        </pc:spChg>
      </pc:sldChg>
      <pc:sldChg chg="addSp delSp modSp">
        <pc:chgData name="Marcelo Ortiz" userId="" providerId="" clId="Web-{52CFFCBB-71AB-4FD9-9AD8-E8BA384DED7C}" dt="2022-11-08T15:02:43.717" v="25" actId="20577"/>
        <pc:sldMkLst>
          <pc:docMk/>
          <pc:sldMk cId="0" sldId="259"/>
        </pc:sldMkLst>
        <pc:spChg chg="add mod ord">
          <ac:chgData name="Marcelo Ortiz" userId="" providerId="" clId="Web-{52CFFCBB-71AB-4FD9-9AD8-E8BA384DED7C}" dt="2022-11-08T15:01:52.653" v="9"/>
          <ac:spMkLst>
            <pc:docMk/>
            <pc:sldMk cId="0" sldId="259"/>
            <ac:spMk id="2" creationId="{FB791155-A00B-7102-A778-958C43C9D09E}"/>
          </ac:spMkLst>
        </pc:spChg>
        <pc:spChg chg="add del">
          <ac:chgData name="Marcelo Ortiz" userId="" providerId="" clId="Web-{52CFFCBB-71AB-4FD9-9AD8-E8BA384DED7C}" dt="2022-11-08T15:01:22.355" v="2"/>
          <ac:spMkLst>
            <pc:docMk/>
            <pc:sldMk cId="0" sldId="259"/>
            <ac:spMk id="3" creationId="{7B9F1C36-07BE-F51F-490F-0646C898630C}"/>
          </ac:spMkLst>
        </pc:spChg>
        <pc:spChg chg="mod">
          <ac:chgData name="Marcelo Ortiz" userId="" providerId="" clId="Web-{52CFFCBB-71AB-4FD9-9AD8-E8BA384DED7C}" dt="2022-11-08T15:02:43.717" v="25" actId="20577"/>
          <ac:spMkLst>
            <pc:docMk/>
            <pc:sldMk cId="0" sldId="259"/>
            <ac:spMk id="172" creationId="{00000000-0000-0000-0000-000000000000}"/>
          </ac:spMkLst>
        </pc:spChg>
      </pc:sldChg>
      <pc:sldChg chg="addSp modSp">
        <pc:chgData name="Marcelo Ortiz" userId="" providerId="" clId="Web-{52CFFCBB-71AB-4FD9-9AD8-E8BA384DED7C}" dt="2022-11-08T15:07:42.807" v="42" actId="20577"/>
        <pc:sldMkLst>
          <pc:docMk/>
          <pc:sldMk cId="0" sldId="260"/>
        </pc:sldMkLst>
        <pc:spChg chg="add ord">
          <ac:chgData name="Marcelo Ortiz" userId="" providerId="" clId="Web-{52CFFCBB-71AB-4FD9-9AD8-E8BA384DED7C}" dt="2022-11-08T15:07:07.462" v="37"/>
          <ac:spMkLst>
            <pc:docMk/>
            <pc:sldMk cId="0" sldId="260"/>
            <ac:spMk id="3" creationId="{36177EC1-22AF-D32B-3DA3-8D5E2C76B79F}"/>
          </ac:spMkLst>
        </pc:spChg>
        <pc:spChg chg="mod">
          <ac:chgData name="Marcelo Ortiz" userId="" providerId="" clId="Web-{52CFFCBB-71AB-4FD9-9AD8-E8BA384DED7C}" dt="2022-11-08T15:07:42.807" v="42" actId="20577"/>
          <ac:spMkLst>
            <pc:docMk/>
            <pc:sldMk cId="0" sldId="260"/>
            <ac:spMk id="183" creationId="{00000000-0000-0000-0000-000000000000}"/>
          </ac:spMkLst>
        </pc:spChg>
      </pc:sldChg>
      <pc:sldChg chg="addSp modSp">
        <pc:chgData name="Marcelo Ortiz" userId="" providerId="" clId="Web-{52CFFCBB-71AB-4FD9-9AD8-E8BA384DED7C}" dt="2022-11-08T15:07:55.339" v="44"/>
        <pc:sldMkLst>
          <pc:docMk/>
          <pc:sldMk cId="0" sldId="261"/>
        </pc:sldMkLst>
        <pc:spChg chg="add ord">
          <ac:chgData name="Marcelo Ortiz" userId="" providerId="" clId="Web-{52CFFCBB-71AB-4FD9-9AD8-E8BA384DED7C}" dt="2022-11-08T15:07:55.339" v="44"/>
          <ac:spMkLst>
            <pc:docMk/>
            <pc:sldMk cId="0" sldId="261"/>
            <ac:spMk id="3" creationId="{233035DB-B7F0-371D-1F68-B98ECB86E979}"/>
          </ac:spMkLst>
        </pc:spChg>
      </pc:sldChg>
      <pc:sldChg chg="addSp delSp modSp">
        <pc:chgData name="Marcelo Ortiz" userId="" providerId="" clId="Web-{52CFFCBB-71AB-4FD9-9AD8-E8BA384DED7C}" dt="2022-11-08T15:14:33.027" v="52"/>
        <pc:sldMkLst>
          <pc:docMk/>
          <pc:sldMk cId="0" sldId="262"/>
        </pc:sldMkLst>
        <pc:spChg chg="add ord">
          <ac:chgData name="Marcelo Ortiz" userId="" providerId="" clId="Web-{52CFFCBB-71AB-4FD9-9AD8-E8BA384DED7C}" dt="2022-11-08T15:08:24.434" v="46"/>
          <ac:spMkLst>
            <pc:docMk/>
            <pc:sldMk cId="0" sldId="262"/>
            <ac:spMk id="3" creationId="{3C1CCF34-5CF9-4956-46D2-D3FAAE35B4D5}"/>
          </ac:spMkLst>
        </pc:spChg>
        <pc:spChg chg="del mod">
          <ac:chgData name="Marcelo Ortiz" userId="" providerId="" clId="Web-{52CFFCBB-71AB-4FD9-9AD8-E8BA384DED7C}" dt="2022-11-08T15:14:33.027" v="52"/>
          <ac:spMkLst>
            <pc:docMk/>
            <pc:sldMk cId="0" sldId="262"/>
            <ac:spMk id="208" creationId="{00000000-0000-0000-0000-000000000000}"/>
          </ac:spMkLst>
        </pc:spChg>
      </pc:sldChg>
      <pc:sldChg chg="addSp modSp">
        <pc:chgData name="Marcelo Ortiz" userId="" providerId="" clId="Web-{52CFFCBB-71AB-4FD9-9AD8-E8BA384DED7C}" dt="2022-11-08T15:16:35.548" v="89" actId="20577"/>
        <pc:sldMkLst>
          <pc:docMk/>
          <pc:sldMk cId="0" sldId="263"/>
        </pc:sldMkLst>
        <pc:spChg chg="add ord">
          <ac:chgData name="Marcelo Ortiz" userId="" providerId="" clId="Web-{52CFFCBB-71AB-4FD9-9AD8-E8BA384DED7C}" dt="2022-11-08T15:14:43.793" v="54"/>
          <ac:spMkLst>
            <pc:docMk/>
            <pc:sldMk cId="0" sldId="263"/>
            <ac:spMk id="3" creationId="{EB34CE96-BBF9-3865-2B9A-D61714FF281B}"/>
          </ac:spMkLst>
        </pc:spChg>
        <pc:spChg chg="mod">
          <ac:chgData name="Marcelo Ortiz" userId="" providerId="" clId="Web-{52CFFCBB-71AB-4FD9-9AD8-E8BA384DED7C}" dt="2022-11-08T15:16:35.548" v="89" actId="20577"/>
          <ac:spMkLst>
            <pc:docMk/>
            <pc:sldMk cId="0" sldId="263"/>
            <ac:spMk id="219" creationId="{00000000-0000-0000-0000-000000000000}"/>
          </ac:spMkLst>
        </pc:spChg>
      </pc:sldChg>
      <pc:sldChg chg="addSp modSp">
        <pc:chgData name="Marcelo Ortiz" userId="" providerId="" clId="Web-{52CFFCBB-71AB-4FD9-9AD8-E8BA384DED7C}" dt="2022-11-08T15:17:31.956" v="93" actId="20577"/>
        <pc:sldMkLst>
          <pc:docMk/>
          <pc:sldMk cId="0" sldId="264"/>
        </pc:sldMkLst>
        <pc:spChg chg="add ord">
          <ac:chgData name="Marcelo Ortiz" userId="" providerId="" clId="Web-{52CFFCBB-71AB-4FD9-9AD8-E8BA384DED7C}" dt="2022-11-08T15:14:48.668" v="56"/>
          <ac:spMkLst>
            <pc:docMk/>
            <pc:sldMk cId="0" sldId="264"/>
            <ac:spMk id="3" creationId="{79174C62-571D-BDC3-61B4-F6444631141A}"/>
          </ac:spMkLst>
        </pc:spChg>
        <pc:spChg chg="mod">
          <ac:chgData name="Marcelo Ortiz" userId="" providerId="" clId="Web-{52CFFCBB-71AB-4FD9-9AD8-E8BA384DED7C}" dt="2022-11-08T15:17:31.956" v="93" actId="20577"/>
          <ac:spMkLst>
            <pc:docMk/>
            <pc:sldMk cId="0" sldId="264"/>
            <ac:spMk id="230" creationId="{00000000-0000-0000-0000-000000000000}"/>
          </ac:spMkLst>
        </pc:spChg>
      </pc:sldChg>
      <pc:sldChg chg="addSp modSp">
        <pc:chgData name="Marcelo Ortiz" userId="" providerId="" clId="Web-{52CFFCBB-71AB-4FD9-9AD8-E8BA384DED7C}" dt="2022-11-08T15:14:53.950" v="58"/>
        <pc:sldMkLst>
          <pc:docMk/>
          <pc:sldMk cId="0" sldId="265"/>
        </pc:sldMkLst>
        <pc:spChg chg="add ord">
          <ac:chgData name="Marcelo Ortiz" userId="" providerId="" clId="Web-{52CFFCBB-71AB-4FD9-9AD8-E8BA384DED7C}" dt="2022-11-08T15:14:53.950" v="58"/>
          <ac:spMkLst>
            <pc:docMk/>
            <pc:sldMk cId="0" sldId="265"/>
            <ac:spMk id="3" creationId="{7C20795A-5A55-A04C-FE90-368C99E34235}"/>
          </ac:spMkLst>
        </pc:spChg>
      </pc:sldChg>
      <pc:sldChg chg="addSp modSp">
        <pc:chgData name="Marcelo Ortiz" userId="" providerId="" clId="Web-{52CFFCBB-71AB-4FD9-9AD8-E8BA384DED7C}" dt="2022-11-08T15:14:58.669" v="60"/>
        <pc:sldMkLst>
          <pc:docMk/>
          <pc:sldMk cId="0" sldId="266"/>
        </pc:sldMkLst>
        <pc:spChg chg="add ord">
          <ac:chgData name="Marcelo Ortiz" userId="" providerId="" clId="Web-{52CFFCBB-71AB-4FD9-9AD8-E8BA384DED7C}" dt="2022-11-08T15:14:58.669" v="60"/>
          <ac:spMkLst>
            <pc:docMk/>
            <pc:sldMk cId="0" sldId="266"/>
            <ac:spMk id="3" creationId="{C6F10813-681C-8C20-936B-793BF6ABFBFF}"/>
          </ac:spMkLst>
        </pc:spChg>
      </pc:sldChg>
      <pc:sldChg chg="addSp modSp">
        <pc:chgData name="Marcelo Ortiz" userId="" providerId="" clId="Web-{52CFFCBB-71AB-4FD9-9AD8-E8BA384DED7C}" dt="2022-11-08T15:15:02.388" v="62"/>
        <pc:sldMkLst>
          <pc:docMk/>
          <pc:sldMk cId="2386231338" sldId="267"/>
        </pc:sldMkLst>
        <pc:spChg chg="add ord">
          <ac:chgData name="Marcelo Ortiz" userId="" providerId="" clId="Web-{52CFFCBB-71AB-4FD9-9AD8-E8BA384DED7C}" dt="2022-11-08T15:15:02.388" v="62"/>
          <ac:spMkLst>
            <pc:docMk/>
            <pc:sldMk cId="2386231338" sldId="267"/>
            <ac:spMk id="3" creationId="{F009F5C6-0169-A156-FFBC-44EFED2B09F1}"/>
          </ac:spMkLst>
        </pc:spChg>
      </pc:sldChg>
      <pc:sldChg chg="addSp modSp">
        <pc:chgData name="Marcelo Ortiz" userId="" providerId="" clId="Web-{52CFFCBB-71AB-4FD9-9AD8-E8BA384DED7C}" dt="2022-11-08T15:15:07.685" v="64"/>
        <pc:sldMkLst>
          <pc:docMk/>
          <pc:sldMk cId="2298976741" sldId="268"/>
        </pc:sldMkLst>
        <pc:spChg chg="add ord">
          <ac:chgData name="Marcelo Ortiz" userId="" providerId="" clId="Web-{52CFFCBB-71AB-4FD9-9AD8-E8BA384DED7C}" dt="2022-11-08T15:15:07.685" v="64"/>
          <ac:spMkLst>
            <pc:docMk/>
            <pc:sldMk cId="2298976741" sldId="268"/>
            <ac:spMk id="3" creationId="{72288502-6AC7-6D7B-5536-B6029851024A}"/>
          </ac:spMkLst>
        </pc:spChg>
      </pc:sldChg>
      <pc:sldChg chg="addSp modSp">
        <pc:chgData name="Marcelo Ortiz" userId="" providerId="" clId="Web-{52CFFCBB-71AB-4FD9-9AD8-E8BA384DED7C}" dt="2022-11-08T15:15:11.966" v="66"/>
        <pc:sldMkLst>
          <pc:docMk/>
          <pc:sldMk cId="2621677129" sldId="269"/>
        </pc:sldMkLst>
        <pc:spChg chg="add ord">
          <ac:chgData name="Marcelo Ortiz" userId="" providerId="" clId="Web-{52CFFCBB-71AB-4FD9-9AD8-E8BA384DED7C}" dt="2022-11-08T15:15:11.966" v="66"/>
          <ac:spMkLst>
            <pc:docMk/>
            <pc:sldMk cId="2621677129" sldId="269"/>
            <ac:spMk id="3" creationId="{FE44CD00-D1C2-9598-B041-D9FE2B6B9387}"/>
          </ac:spMkLst>
        </pc:spChg>
      </pc:sldChg>
      <pc:sldChg chg="addSp modSp">
        <pc:chgData name="Marcelo Ortiz" userId="" providerId="" clId="Web-{52CFFCBB-71AB-4FD9-9AD8-E8BA384DED7C}" dt="2022-11-08T15:15:16.622" v="68"/>
        <pc:sldMkLst>
          <pc:docMk/>
          <pc:sldMk cId="1330753237" sldId="270"/>
        </pc:sldMkLst>
        <pc:spChg chg="add ord">
          <ac:chgData name="Marcelo Ortiz" userId="" providerId="" clId="Web-{52CFFCBB-71AB-4FD9-9AD8-E8BA384DED7C}" dt="2022-11-08T15:15:16.622" v="68"/>
          <ac:spMkLst>
            <pc:docMk/>
            <pc:sldMk cId="1330753237" sldId="270"/>
            <ac:spMk id="3" creationId="{5387F70C-380E-6E9D-4B88-1062EADDC9A2}"/>
          </ac:spMkLst>
        </pc:spChg>
      </pc:sldChg>
      <pc:sldChg chg="addSp modSp">
        <pc:chgData name="Marcelo Ortiz" userId="" providerId="" clId="Web-{52CFFCBB-71AB-4FD9-9AD8-E8BA384DED7C}" dt="2022-11-08T15:15:21.810" v="70"/>
        <pc:sldMkLst>
          <pc:docMk/>
          <pc:sldMk cId="159058357" sldId="271"/>
        </pc:sldMkLst>
        <pc:spChg chg="add ord">
          <ac:chgData name="Marcelo Ortiz" userId="" providerId="" clId="Web-{52CFFCBB-71AB-4FD9-9AD8-E8BA384DED7C}" dt="2022-11-08T15:15:21.810" v="70"/>
          <ac:spMkLst>
            <pc:docMk/>
            <pc:sldMk cId="159058357" sldId="271"/>
            <ac:spMk id="3" creationId="{A0CD997B-02E5-1714-EF16-77498930D654}"/>
          </ac:spMkLst>
        </pc:spChg>
      </pc:sldChg>
      <pc:sldChg chg="addSp modSp">
        <pc:chgData name="Marcelo Ortiz" userId="" providerId="" clId="Web-{52CFFCBB-71AB-4FD9-9AD8-E8BA384DED7C}" dt="2022-11-08T15:15:27.185" v="72"/>
        <pc:sldMkLst>
          <pc:docMk/>
          <pc:sldMk cId="1043679044" sldId="272"/>
        </pc:sldMkLst>
        <pc:spChg chg="add ord">
          <ac:chgData name="Marcelo Ortiz" userId="" providerId="" clId="Web-{52CFFCBB-71AB-4FD9-9AD8-E8BA384DED7C}" dt="2022-11-08T15:15:27.185" v="72"/>
          <ac:spMkLst>
            <pc:docMk/>
            <pc:sldMk cId="1043679044" sldId="272"/>
            <ac:spMk id="3" creationId="{0714AC4F-5FF2-47B3-FCE0-51AE2F6A94B9}"/>
          </ac:spMkLst>
        </pc:spChg>
      </pc:sldChg>
      <pc:sldChg chg="addSp modSp">
        <pc:chgData name="Marcelo Ortiz" userId="" providerId="" clId="Web-{52CFFCBB-71AB-4FD9-9AD8-E8BA384DED7C}" dt="2022-11-08T15:15:31.123" v="74"/>
        <pc:sldMkLst>
          <pc:docMk/>
          <pc:sldMk cId="3886384408" sldId="273"/>
        </pc:sldMkLst>
        <pc:spChg chg="add ord">
          <ac:chgData name="Marcelo Ortiz" userId="" providerId="" clId="Web-{52CFFCBB-71AB-4FD9-9AD8-E8BA384DED7C}" dt="2022-11-08T15:15:31.123" v="74"/>
          <ac:spMkLst>
            <pc:docMk/>
            <pc:sldMk cId="3886384408" sldId="273"/>
            <ac:spMk id="3" creationId="{A3278EC4-E3B7-0AE3-352E-4BF9EE96F5D7}"/>
          </ac:spMkLst>
        </pc:spChg>
      </pc:sldChg>
      <pc:sldChg chg="addSp modSp">
        <pc:chgData name="Marcelo Ortiz" userId="" providerId="" clId="Web-{52CFFCBB-71AB-4FD9-9AD8-E8BA384DED7C}" dt="2022-11-08T15:15:36.045" v="76"/>
        <pc:sldMkLst>
          <pc:docMk/>
          <pc:sldMk cId="3780825987" sldId="274"/>
        </pc:sldMkLst>
        <pc:spChg chg="add ord">
          <ac:chgData name="Marcelo Ortiz" userId="" providerId="" clId="Web-{52CFFCBB-71AB-4FD9-9AD8-E8BA384DED7C}" dt="2022-11-08T15:15:36.045" v="76"/>
          <ac:spMkLst>
            <pc:docMk/>
            <pc:sldMk cId="3780825987" sldId="274"/>
            <ac:spMk id="3" creationId="{A37ED3CA-AB9B-A801-A557-F53D35DF546B}"/>
          </ac:spMkLst>
        </pc:spChg>
      </pc:sldChg>
      <pc:sldChg chg="addSp modSp">
        <pc:chgData name="Marcelo Ortiz" userId="" providerId="" clId="Web-{52CFFCBB-71AB-4FD9-9AD8-E8BA384DED7C}" dt="2022-11-08T15:15:40.842" v="78"/>
        <pc:sldMkLst>
          <pc:docMk/>
          <pc:sldMk cId="2502320577" sldId="275"/>
        </pc:sldMkLst>
        <pc:spChg chg="add ord">
          <ac:chgData name="Marcelo Ortiz" userId="" providerId="" clId="Web-{52CFFCBB-71AB-4FD9-9AD8-E8BA384DED7C}" dt="2022-11-08T15:15:40.842" v="78"/>
          <ac:spMkLst>
            <pc:docMk/>
            <pc:sldMk cId="2502320577" sldId="275"/>
            <ac:spMk id="3" creationId="{6C8793DA-7CA8-835D-762D-1A5305FD2A6B}"/>
          </ac:spMkLst>
        </pc:spChg>
      </pc:sldChg>
      <pc:sldChg chg="addSp modSp">
        <pc:chgData name="Marcelo Ortiz" userId="" providerId="" clId="Web-{52CFFCBB-71AB-4FD9-9AD8-E8BA384DED7C}" dt="2022-11-08T15:15:45.546" v="80"/>
        <pc:sldMkLst>
          <pc:docMk/>
          <pc:sldMk cId="1150774582" sldId="276"/>
        </pc:sldMkLst>
        <pc:spChg chg="add ord">
          <ac:chgData name="Marcelo Ortiz" userId="" providerId="" clId="Web-{52CFFCBB-71AB-4FD9-9AD8-E8BA384DED7C}" dt="2022-11-08T15:15:45.546" v="80"/>
          <ac:spMkLst>
            <pc:docMk/>
            <pc:sldMk cId="1150774582" sldId="276"/>
            <ac:spMk id="4" creationId="{BBC98448-13B2-D429-3CFC-E288FAC85455}"/>
          </ac:spMkLst>
        </pc:spChg>
      </pc:sldChg>
      <pc:sldChg chg="addSp modSp">
        <pc:chgData name="Marcelo Ortiz" userId="" providerId="" clId="Web-{52CFFCBB-71AB-4FD9-9AD8-E8BA384DED7C}" dt="2022-11-08T15:15:52.749" v="82"/>
        <pc:sldMkLst>
          <pc:docMk/>
          <pc:sldMk cId="3965478020" sldId="278"/>
        </pc:sldMkLst>
        <pc:spChg chg="add ord">
          <ac:chgData name="Marcelo Ortiz" userId="" providerId="" clId="Web-{52CFFCBB-71AB-4FD9-9AD8-E8BA384DED7C}" dt="2022-11-08T15:15:52.749" v="82"/>
          <ac:spMkLst>
            <pc:docMk/>
            <pc:sldMk cId="3965478020" sldId="278"/>
            <ac:spMk id="4" creationId="{83EB43C7-5EDE-D725-2C8D-33639B15AA9B}"/>
          </ac:spMkLst>
        </pc:spChg>
      </pc:sldChg>
      <pc:sldChg chg="modSp add replId">
        <pc:chgData name="Marcelo Ortiz" userId="" providerId="" clId="Web-{52CFFCBB-71AB-4FD9-9AD8-E8BA384DED7C}" dt="2022-11-08T15:06:59.978" v="35" actId="20577"/>
        <pc:sldMkLst>
          <pc:docMk/>
          <pc:sldMk cId="3784616974" sldId="279"/>
        </pc:sldMkLst>
        <pc:spChg chg="mod">
          <ac:chgData name="Marcelo Ortiz" userId="" providerId="" clId="Web-{52CFFCBB-71AB-4FD9-9AD8-E8BA384DED7C}" dt="2022-11-08T15:06:59.978" v="35" actId="20577"/>
          <ac:spMkLst>
            <pc:docMk/>
            <pc:sldMk cId="3784616974" sldId="279"/>
            <ac:spMk id="172" creationId="{00000000-0000-0000-0000-000000000000}"/>
          </ac:spMkLst>
        </pc:spChg>
      </pc:sldChg>
    </pc:docChg>
  </pc:docChgLst>
  <pc:docChgLst>
    <pc:chgData name="Marcelo Ortiz" userId="0Q9MyTpElsHstVtsdpOmZAQ921RLUJ1ZnNXwntWvAEk=" providerId="None" clId="Web-{27202E33-726E-4AF9-B9FF-9353E301DD48}"/>
    <pc:docChg chg="delSld">
      <pc:chgData name="Marcelo Ortiz" userId="0Q9MyTpElsHstVtsdpOmZAQ921RLUJ1ZnNXwntWvAEk=" providerId="None" clId="Web-{27202E33-726E-4AF9-B9FF-9353E301DD48}" dt="2022-11-18T11:52:06.741" v="0"/>
      <pc:docMkLst>
        <pc:docMk/>
      </pc:docMkLst>
      <pc:sldChg chg="del">
        <pc:chgData name="Marcelo Ortiz" userId="0Q9MyTpElsHstVtsdpOmZAQ921RLUJ1ZnNXwntWvAEk=" providerId="None" clId="Web-{27202E33-726E-4AF9-B9FF-9353E301DD48}" dt="2022-11-18T11:52:06.741" v="0"/>
        <pc:sldMkLst>
          <pc:docMk/>
          <pc:sldMk cId="2604074967" sldId="280"/>
        </pc:sldMkLst>
      </pc:sldChg>
    </pc:docChg>
  </pc:docChgLst>
  <pc:docChgLst>
    <pc:chgData name="Marcelo Ortiz" userId="0Q9MyTpElsHstVtsdpOmZAQ921RLUJ1ZnNXwntWvAEk=" providerId="None" clId="Web-{501E7F26-E080-406A-9EE8-2FA8FA0C240A}"/>
    <pc:docChg chg="addSld modSld">
      <pc:chgData name="Marcelo Ortiz" userId="0Q9MyTpElsHstVtsdpOmZAQ921RLUJ1ZnNXwntWvAEk=" providerId="None" clId="Web-{501E7F26-E080-406A-9EE8-2FA8FA0C240A}" dt="2022-11-15T15:19:02.613" v="128"/>
      <pc:docMkLst>
        <pc:docMk/>
      </pc:docMkLst>
      <pc:sldChg chg="modSp">
        <pc:chgData name="Marcelo Ortiz" userId="0Q9MyTpElsHstVtsdpOmZAQ921RLUJ1ZnNXwntWvAEk=" providerId="None" clId="Web-{501E7F26-E080-406A-9EE8-2FA8FA0C240A}" dt="2022-11-15T15:03:15.658" v="2" actId="20577"/>
        <pc:sldMkLst>
          <pc:docMk/>
          <pc:sldMk cId="0" sldId="260"/>
        </pc:sldMkLst>
        <pc:spChg chg="mod">
          <ac:chgData name="Marcelo Ortiz" userId="0Q9MyTpElsHstVtsdpOmZAQ921RLUJ1ZnNXwntWvAEk=" providerId="None" clId="Web-{501E7F26-E080-406A-9EE8-2FA8FA0C240A}" dt="2022-11-15T15:03:15.658" v="2" actId="20577"/>
          <ac:spMkLst>
            <pc:docMk/>
            <pc:sldMk cId="0" sldId="260"/>
            <ac:spMk id="183" creationId="{00000000-0000-0000-0000-000000000000}"/>
          </ac:spMkLst>
        </pc:spChg>
      </pc:sldChg>
      <pc:sldChg chg="modSp add replId modNotes">
        <pc:chgData name="Marcelo Ortiz" userId="0Q9MyTpElsHstVtsdpOmZAQ921RLUJ1ZnNXwntWvAEk=" providerId="None" clId="Web-{501E7F26-E080-406A-9EE8-2FA8FA0C240A}" dt="2022-11-15T15:19:02.613" v="128"/>
        <pc:sldMkLst>
          <pc:docMk/>
          <pc:sldMk cId="1374447234" sldId="283"/>
        </pc:sldMkLst>
        <pc:spChg chg="mod">
          <ac:chgData name="Marcelo Ortiz" userId="0Q9MyTpElsHstVtsdpOmZAQ921RLUJ1ZnNXwntWvAEk=" providerId="None" clId="Web-{501E7F26-E080-406A-9EE8-2FA8FA0C240A}" dt="2022-11-15T15:18:58.363" v="126" actId="20577"/>
          <ac:spMkLst>
            <pc:docMk/>
            <pc:sldMk cId="1374447234" sldId="283"/>
            <ac:spMk id="183" creationId="{00000000-0000-0000-0000-000000000000}"/>
          </ac:spMkLst>
        </pc:spChg>
      </pc:sldChg>
      <pc:sldChg chg="addSp modSp add replId">
        <pc:chgData name="Marcelo Ortiz" userId="0Q9MyTpElsHstVtsdpOmZAQ921RLUJ1ZnNXwntWvAEk=" providerId="None" clId="Web-{501E7F26-E080-406A-9EE8-2FA8FA0C240A}" dt="2022-11-15T15:12:01.636" v="20" actId="1076"/>
        <pc:sldMkLst>
          <pc:docMk/>
          <pc:sldMk cId="2630163927" sldId="284"/>
        </pc:sldMkLst>
        <pc:picChg chg="add mod">
          <ac:chgData name="Marcelo Ortiz" userId="0Q9MyTpElsHstVtsdpOmZAQ921RLUJ1ZnNXwntWvAEk=" providerId="None" clId="Web-{501E7F26-E080-406A-9EE8-2FA8FA0C240A}" dt="2022-11-15T15:11:57.261" v="17" actId="1076"/>
          <ac:picMkLst>
            <pc:docMk/>
            <pc:sldMk cId="2630163927" sldId="284"/>
            <ac:picMk id="2" creationId="{42346EE7-1B9D-F9A2-9548-6684E264E9EC}"/>
          </ac:picMkLst>
        </pc:picChg>
        <pc:picChg chg="add mod">
          <ac:chgData name="Marcelo Ortiz" userId="0Q9MyTpElsHstVtsdpOmZAQ921RLUJ1ZnNXwntWvAEk=" providerId="None" clId="Web-{501E7F26-E080-406A-9EE8-2FA8FA0C240A}" dt="2022-11-15T15:11:58.808" v="18" actId="1076"/>
          <ac:picMkLst>
            <pc:docMk/>
            <pc:sldMk cId="2630163927" sldId="284"/>
            <ac:picMk id="4" creationId="{38125E99-9BB9-F2B0-8A62-63CB5958FE3B}"/>
          </ac:picMkLst>
        </pc:picChg>
        <pc:picChg chg="add mod">
          <ac:chgData name="Marcelo Ortiz" userId="0Q9MyTpElsHstVtsdpOmZAQ921RLUJ1ZnNXwntWvAEk=" providerId="None" clId="Web-{501E7F26-E080-406A-9EE8-2FA8FA0C240A}" dt="2022-11-15T15:12:01.636" v="20" actId="1076"/>
          <ac:picMkLst>
            <pc:docMk/>
            <pc:sldMk cId="2630163927" sldId="284"/>
            <ac:picMk id="5" creationId="{F8D33178-A50C-41D8-1730-959E7CD4F06F}"/>
          </ac:picMkLst>
        </pc:picChg>
      </pc:sldChg>
      <pc:sldChg chg="addSp modSp add replId">
        <pc:chgData name="Marcelo Ortiz" userId="0Q9MyTpElsHstVtsdpOmZAQ921RLUJ1ZnNXwntWvAEk=" providerId="None" clId="Web-{501E7F26-E080-406A-9EE8-2FA8FA0C240A}" dt="2022-11-15T15:16:16.344" v="93" actId="14100"/>
        <pc:sldMkLst>
          <pc:docMk/>
          <pc:sldMk cId="1379245053" sldId="285"/>
        </pc:sldMkLst>
        <pc:spChg chg="mod">
          <ac:chgData name="Marcelo Ortiz" userId="0Q9MyTpElsHstVtsdpOmZAQ921RLUJ1ZnNXwntWvAEk=" providerId="None" clId="Web-{501E7F26-E080-406A-9EE8-2FA8FA0C240A}" dt="2022-11-15T15:15:35.484" v="90" actId="20577"/>
          <ac:spMkLst>
            <pc:docMk/>
            <pc:sldMk cId="1379245053" sldId="285"/>
            <ac:spMk id="183" creationId="{00000000-0000-0000-0000-000000000000}"/>
          </ac:spMkLst>
        </pc:spChg>
        <pc:picChg chg="add mod">
          <ac:chgData name="Marcelo Ortiz" userId="0Q9MyTpElsHstVtsdpOmZAQ921RLUJ1ZnNXwntWvAEk=" providerId="None" clId="Web-{501E7F26-E080-406A-9EE8-2FA8FA0C240A}" dt="2022-11-15T15:16:16.344" v="93" actId="14100"/>
          <ac:picMkLst>
            <pc:docMk/>
            <pc:sldMk cId="1379245053" sldId="285"/>
            <ac:picMk id="2" creationId="{E953D923-8BED-F03C-CFE2-384EC50B7077}"/>
          </ac:picMkLst>
        </pc:picChg>
      </pc:sldChg>
    </pc:docChg>
  </pc:docChgLst>
  <pc:docChgLst>
    <pc:chgData name="Marcelo Ortiz" userId="0Q9MyTpElsHstVtsdpOmZAQ921RLUJ1ZnNXwntWvAEk=" providerId="None" clId="Web-{9A0AA6FE-338F-4331-8D32-B752EC8D600E}"/>
    <pc:docChg chg="modSld">
      <pc:chgData name="Marcelo Ortiz" userId="0Q9MyTpElsHstVtsdpOmZAQ921RLUJ1ZnNXwntWvAEk=" providerId="None" clId="Web-{9A0AA6FE-338F-4331-8D32-B752EC8D600E}" dt="2022-11-16T11:26:20.273" v="461" actId="20577"/>
      <pc:docMkLst>
        <pc:docMk/>
      </pc:docMkLst>
      <pc:sldChg chg="modSp">
        <pc:chgData name="Marcelo Ortiz" userId="0Q9MyTpElsHstVtsdpOmZAQ921RLUJ1ZnNXwntWvAEk=" providerId="None" clId="Web-{9A0AA6FE-338F-4331-8D32-B752EC8D600E}" dt="2022-11-16T11:26:20.273" v="461" actId="20577"/>
        <pc:sldMkLst>
          <pc:docMk/>
          <pc:sldMk cId="0" sldId="258"/>
        </pc:sldMkLst>
        <pc:spChg chg="mod">
          <ac:chgData name="Marcelo Ortiz" userId="0Q9MyTpElsHstVtsdpOmZAQ921RLUJ1ZnNXwntWvAEk=" providerId="None" clId="Web-{9A0AA6FE-338F-4331-8D32-B752EC8D600E}" dt="2022-11-16T11:26:20.273" v="461" actId="20577"/>
          <ac:spMkLst>
            <pc:docMk/>
            <pc:sldMk cId="0" sldId="258"/>
            <ac:spMk id="161" creationId="{00000000-0000-0000-0000-000000000000}"/>
          </ac:spMkLst>
        </pc:spChg>
      </pc:sldChg>
      <pc:sldChg chg="modSp">
        <pc:chgData name="Marcelo Ortiz" userId="0Q9MyTpElsHstVtsdpOmZAQ921RLUJ1ZnNXwntWvAEk=" providerId="None" clId="Web-{9A0AA6FE-338F-4331-8D32-B752EC8D600E}" dt="2022-11-16T11:25:47.335" v="414" actId="20577"/>
        <pc:sldMkLst>
          <pc:docMk/>
          <pc:sldMk cId="3784616974" sldId="279"/>
        </pc:sldMkLst>
        <pc:spChg chg="mod">
          <ac:chgData name="Marcelo Ortiz" userId="0Q9MyTpElsHstVtsdpOmZAQ921RLUJ1ZnNXwntWvAEk=" providerId="None" clId="Web-{9A0AA6FE-338F-4331-8D32-B752EC8D600E}" dt="2022-11-16T11:25:47.335" v="414" actId="20577"/>
          <ac:spMkLst>
            <pc:docMk/>
            <pc:sldMk cId="3784616974" sldId="279"/>
            <ac:spMk id="172" creationId="{00000000-0000-0000-0000-000000000000}"/>
          </ac:spMkLst>
        </pc:spChg>
      </pc:sldChg>
    </pc:docChg>
  </pc:docChgLst>
</pc:chgInfo>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0" name="PlaceHolder 1"/>
          <p:cNvSpPr>
            <a:spLocks noGrp="1" noRot="1" noChangeAspect="1"/>
          </p:cNvSpPr>
          <p:nvPr>
            <p:ph type="sldImg"/>
          </p:nvPr>
        </p:nvSpPr>
        <p:spPr>
          <a:xfrm>
            <a:off x="142875" y="777875"/>
            <a:ext cx="6818313" cy="3836988"/>
          </a:xfrm>
          <a:prstGeom prst="rect">
            <a:avLst/>
          </a:prstGeom>
          <a:noFill/>
          <a:ln w="0">
            <a:noFill/>
          </a:ln>
        </p:spPr>
        <p:txBody>
          <a:bodyPr lIns="0" tIns="0" rIns="0" bIns="0" anchor="ctr">
            <a:noAutofit/>
          </a:bodyPr>
          <a:lstStyle/>
          <a:p>
            <a:r>
              <a:rPr lang="es-ES" sz="1700" b="0" strike="noStrike" spc="-1">
                <a:solidFill>
                  <a:srgbClr val="000000"/>
                </a:solidFill>
                <a:latin typeface="Franklin Gothic Book"/>
              </a:rPr>
              <a:t>Click to move the slide</a:t>
            </a:r>
          </a:p>
        </p:txBody>
      </p:sp>
      <p:sp>
        <p:nvSpPr>
          <p:cNvPr id="131" name="PlaceHolder 2"/>
          <p:cNvSpPr>
            <a:spLocks noGrp="1"/>
          </p:cNvSpPr>
          <p:nvPr>
            <p:ph type="body"/>
          </p:nvPr>
        </p:nvSpPr>
        <p:spPr>
          <a:xfrm>
            <a:off x="710437" y="4861354"/>
            <a:ext cx="5683156" cy="4605312"/>
          </a:xfrm>
          <a:prstGeom prst="rect">
            <a:avLst/>
          </a:prstGeom>
          <a:noFill/>
          <a:ln w="0">
            <a:noFill/>
          </a:ln>
        </p:spPr>
        <p:txBody>
          <a:bodyPr lIns="0" tIns="0" rIns="0" bIns="0" anchor="t">
            <a:noAutofit/>
          </a:bodyPr>
          <a:lstStyle/>
          <a:p>
            <a:r>
              <a:rPr lang="en-US" sz="1900" b="0" strike="noStrike" spc="-1">
                <a:latin typeface="Arial"/>
              </a:rPr>
              <a:t>Click to edit the notes format</a:t>
            </a:r>
          </a:p>
        </p:txBody>
      </p:sp>
      <p:sp>
        <p:nvSpPr>
          <p:cNvPr id="132" name="PlaceHolder 3"/>
          <p:cNvSpPr>
            <a:spLocks noGrp="1"/>
          </p:cNvSpPr>
          <p:nvPr>
            <p:ph type="hdr"/>
          </p:nvPr>
        </p:nvSpPr>
        <p:spPr>
          <a:xfrm>
            <a:off x="0" y="0"/>
            <a:ext cx="3082958" cy="511395"/>
          </a:xfrm>
          <a:prstGeom prst="rect">
            <a:avLst/>
          </a:prstGeom>
          <a:noFill/>
          <a:ln w="0">
            <a:noFill/>
          </a:ln>
        </p:spPr>
        <p:txBody>
          <a:bodyPr lIns="0" tIns="0" rIns="0" bIns="0" anchor="t">
            <a:noAutofit/>
          </a:bodyPr>
          <a:lstStyle/>
          <a:p>
            <a:r>
              <a:rPr lang="en-US" sz="1300" b="0" strike="noStrike" spc="-1">
                <a:latin typeface="Times New Roman"/>
              </a:rPr>
              <a:t>&lt;header&gt;</a:t>
            </a:r>
          </a:p>
        </p:txBody>
      </p:sp>
      <p:sp>
        <p:nvSpPr>
          <p:cNvPr id="133" name="PlaceHolder 4"/>
          <p:cNvSpPr>
            <a:spLocks noGrp="1"/>
          </p:cNvSpPr>
          <p:nvPr>
            <p:ph type="dt" idx="10"/>
          </p:nvPr>
        </p:nvSpPr>
        <p:spPr>
          <a:xfrm>
            <a:off x="4021072" y="0"/>
            <a:ext cx="3082958" cy="511395"/>
          </a:xfrm>
          <a:prstGeom prst="rect">
            <a:avLst/>
          </a:prstGeom>
          <a:noFill/>
          <a:ln w="0">
            <a:noFill/>
          </a:ln>
        </p:spPr>
        <p:txBody>
          <a:bodyPr lIns="0" tIns="0" rIns="0" bIns="0" anchor="t">
            <a:noAutofit/>
          </a:bodyPr>
          <a:lstStyle>
            <a:lvl1pPr algn="r">
              <a:buNone/>
              <a:defRPr lang="en-US" sz="1300" b="0" strike="noStrike" spc="-1">
                <a:latin typeface="Times New Roman"/>
              </a:defRPr>
            </a:lvl1pPr>
          </a:lstStyle>
          <a:p>
            <a:pPr algn="r">
              <a:buNone/>
            </a:pPr>
            <a:r>
              <a:rPr lang="en-US" sz="1300" b="0" strike="noStrike" spc="-1">
                <a:latin typeface="Times New Roman"/>
              </a:rPr>
              <a:t>&lt;date/time&gt;</a:t>
            </a:r>
          </a:p>
        </p:txBody>
      </p:sp>
      <p:sp>
        <p:nvSpPr>
          <p:cNvPr id="134" name="PlaceHolder 5"/>
          <p:cNvSpPr>
            <a:spLocks noGrp="1"/>
          </p:cNvSpPr>
          <p:nvPr>
            <p:ph type="ftr" idx="11"/>
          </p:nvPr>
        </p:nvSpPr>
        <p:spPr>
          <a:xfrm>
            <a:off x="0" y="9723052"/>
            <a:ext cx="3082958" cy="511395"/>
          </a:xfrm>
          <a:prstGeom prst="rect">
            <a:avLst/>
          </a:prstGeom>
          <a:noFill/>
          <a:ln w="0">
            <a:noFill/>
          </a:ln>
        </p:spPr>
        <p:txBody>
          <a:bodyPr lIns="0" tIns="0" rIns="0" bIns="0" anchor="b">
            <a:noAutofit/>
          </a:bodyPr>
          <a:lstStyle>
            <a:lvl1pPr>
              <a:defRPr lang="en-US" sz="1300" b="0" strike="noStrike" spc="-1">
                <a:latin typeface="Times New Roman"/>
              </a:defRPr>
            </a:lvl1pPr>
          </a:lstStyle>
          <a:p>
            <a:r>
              <a:rPr lang="en-US" sz="1300" b="0" strike="noStrike" spc="-1">
                <a:latin typeface="Times New Roman"/>
              </a:rPr>
              <a:t>&lt;footer&gt;</a:t>
            </a:r>
          </a:p>
        </p:txBody>
      </p:sp>
      <p:sp>
        <p:nvSpPr>
          <p:cNvPr id="135" name="PlaceHolder 6"/>
          <p:cNvSpPr>
            <a:spLocks noGrp="1"/>
          </p:cNvSpPr>
          <p:nvPr>
            <p:ph type="sldNum" idx="12"/>
          </p:nvPr>
        </p:nvSpPr>
        <p:spPr>
          <a:xfrm>
            <a:off x="4021072" y="9723052"/>
            <a:ext cx="3082958" cy="511395"/>
          </a:xfrm>
          <a:prstGeom prst="rect">
            <a:avLst/>
          </a:prstGeom>
          <a:noFill/>
          <a:ln w="0">
            <a:noFill/>
          </a:ln>
        </p:spPr>
        <p:txBody>
          <a:bodyPr lIns="0" tIns="0" rIns="0" bIns="0" anchor="b">
            <a:noAutofit/>
          </a:bodyPr>
          <a:lstStyle>
            <a:lvl1pPr algn="r">
              <a:buNone/>
              <a:defRPr lang="en-US" sz="1300" b="0" strike="noStrike" spc="-1">
                <a:latin typeface="Times New Roman"/>
              </a:defRPr>
            </a:lvl1pPr>
          </a:lstStyle>
          <a:p>
            <a:pPr algn="r">
              <a:buNone/>
            </a:pPr>
            <a:fld id="{23965F85-8BD5-4BC2-B42C-2940CCD66962}" type="slidenum">
              <a:rPr lang="en-US" sz="1300" b="0" strike="noStrike" spc="-1">
                <a:latin typeface="Times New Roman"/>
              </a:rPr>
              <a:t>‹Nº›</a:t>
            </a:fld>
            <a:endParaRPr lang="en-US" sz="13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3" name="PlaceHolder 1"/>
          <p:cNvSpPr>
            <a:spLocks noGrp="1" noRot="1" noChangeAspect="1"/>
          </p:cNvSpPr>
          <p:nvPr>
            <p:ph type="sldImg"/>
          </p:nvPr>
        </p:nvSpPr>
        <p:spPr>
          <a:xfrm>
            <a:off x="596900" y="1093788"/>
            <a:ext cx="5251450" cy="2954337"/>
          </a:xfrm>
          <a:prstGeom prst="rect">
            <a:avLst/>
          </a:prstGeom>
          <a:ln w="0">
            <a:noFill/>
          </a:ln>
        </p:spPr>
      </p:sp>
      <p:sp>
        <p:nvSpPr>
          <p:cNvPr id="254"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55" name="PlaceHolder 3"/>
          <p:cNvSpPr>
            <a:spLocks noGrp="1"/>
          </p:cNvSpPr>
          <p:nvPr>
            <p:ph type="sldNum" idx="13"/>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0D03B3DA-103B-4760-AB70-AC027D21833C}" type="slidenum">
              <a:rPr lang="es-ES"/>
              <a:t>2</a:t>
            </a:fld>
            <a:endParaRPr lang="en-US">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8" name="PlaceHolder 1"/>
          <p:cNvSpPr>
            <a:spLocks noGrp="1" noRot="1" noChangeAspect="1"/>
          </p:cNvSpPr>
          <p:nvPr>
            <p:ph type="sldImg"/>
          </p:nvPr>
        </p:nvSpPr>
        <p:spPr>
          <a:xfrm>
            <a:off x="596900" y="1093788"/>
            <a:ext cx="5251450" cy="2954337"/>
          </a:xfrm>
          <a:prstGeom prst="rect">
            <a:avLst/>
          </a:prstGeom>
          <a:ln w="0">
            <a:noFill/>
          </a:ln>
        </p:spPr>
      </p:sp>
      <p:sp>
        <p:nvSpPr>
          <p:cNvPr id="269"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70" name="PlaceHolder 3"/>
          <p:cNvSpPr>
            <a:spLocks noGrp="1"/>
          </p:cNvSpPr>
          <p:nvPr>
            <p:ph type="sldNum" idx="18"/>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1945917F-5753-4796-A809-88AF9377F814}" type="slidenum">
              <a:rPr lang="es-ES"/>
              <a:t>11</a:t>
            </a:fld>
            <a:endParaRPr lang="en-US">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1" name="PlaceHolder 1"/>
          <p:cNvSpPr>
            <a:spLocks noGrp="1" noRot="1" noChangeAspect="1"/>
          </p:cNvSpPr>
          <p:nvPr>
            <p:ph type="sldImg"/>
          </p:nvPr>
        </p:nvSpPr>
        <p:spPr>
          <a:xfrm>
            <a:off x="596900" y="1093788"/>
            <a:ext cx="5251450" cy="2954337"/>
          </a:xfrm>
          <a:prstGeom prst="rect">
            <a:avLst/>
          </a:prstGeom>
          <a:ln w="0">
            <a:noFill/>
          </a:ln>
        </p:spPr>
      </p:sp>
      <p:sp>
        <p:nvSpPr>
          <p:cNvPr id="272"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73" name="PlaceHolder 3"/>
          <p:cNvSpPr>
            <a:spLocks noGrp="1"/>
          </p:cNvSpPr>
          <p:nvPr>
            <p:ph type="sldNum" idx="19"/>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738242FF-B3AF-4E6F-993A-7C2CFF689395}" type="slidenum">
              <a:rPr lang="es-ES"/>
              <a:t>12</a:t>
            </a:fld>
            <a:endParaRPr lang="en-US">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4" name="PlaceHolder 1"/>
          <p:cNvSpPr>
            <a:spLocks noGrp="1" noRot="1" noChangeAspect="1"/>
          </p:cNvSpPr>
          <p:nvPr>
            <p:ph type="sldImg"/>
          </p:nvPr>
        </p:nvSpPr>
        <p:spPr>
          <a:xfrm>
            <a:off x="596900" y="1093788"/>
            <a:ext cx="5251450" cy="2954337"/>
          </a:xfrm>
          <a:prstGeom prst="rect">
            <a:avLst/>
          </a:prstGeom>
          <a:ln w="0">
            <a:noFill/>
          </a:ln>
        </p:spPr>
      </p:sp>
      <p:sp>
        <p:nvSpPr>
          <p:cNvPr id="275"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76" name="PlaceHolder 3"/>
          <p:cNvSpPr>
            <a:spLocks noGrp="1"/>
          </p:cNvSpPr>
          <p:nvPr>
            <p:ph type="sldNum" idx="20"/>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A598E7E2-82F9-4FC4-B91A-0D3DCE4ED5C1}" type="slidenum">
              <a:rPr lang="es-ES"/>
              <a:t>13</a:t>
            </a:fld>
            <a:endParaRPr lang="en-US">
              <a:latin typeface="Times New Roman"/>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7" name="PlaceHolder 1"/>
          <p:cNvSpPr>
            <a:spLocks noGrp="1" noRot="1" noChangeAspect="1"/>
          </p:cNvSpPr>
          <p:nvPr>
            <p:ph type="sldImg"/>
          </p:nvPr>
        </p:nvSpPr>
        <p:spPr>
          <a:xfrm>
            <a:off x="596900" y="1093788"/>
            <a:ext cx="5251450" cy="2954337"/>
          </a:xfrm>
          <a:prstGeom prst="rect">
            <a:avLst/>
          </a:prstGeom>
          <a:ln w="0">
            <a:noFill/>
          </a:ln>
        </p:spPr>
      </p:sp>
      <p:sp>
        <p:nvSpPr>
          <p:cNvPr id="278"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79" name="PlaceHolder 3"/>
          <p:cNvSpPr>
            <a:spLocks noGrp="1"/>
          </p:cNvSpPr>
          <p:nvPr>
            <p:ph type="sldNum" idx="21"/>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C94E79C4-AA93-478A-9175-F03D6C0255C3}" type="slidenum">
              <a:rPr lang="es-ES"/>
              <a:t>14</a:t>
            </a:fld>
            <a:endParaRPr lang="en-US">
              <a:latin typeface="Times New Roman"/>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15</a:t>
            </a:fld>
            <a:endParaRPr lang="en-US">
              <a:latin typeface="Times New Roman"/>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16</a:t>
            </a:fld>
            <a:endParaRPr lang="en-US">
              <a:latin typeface="Times New Roman"/>
            </a:endParaRPr>
          </a:p>
        </p:txBody>
      </p:sp>
    </p:spTree>
    <p:extLst>
      <p:ext uri="{BB962C8B-B14F-4D97-AF65-F5344CB8AC3E}">
        <p14:creationId xmlns:p14="http://schemas.microsoft.com/office/powerpoint/2010/main" val="4287072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17</a:t>
            </a:fld>
            <a:endParaRPr lang="en-US">
              <a:latin typeface="Times New Roman"/>
            </a:endParaRPr>
          </a:p>
        </p:txBody>
      </p:sp>
    </p:spTree>
    <p:extLst>
      <p:ext uri="{BB962C8B-B14F-4D97-AF65-F5344CB8AC3E}">
        <p14:creationId xmlns:p14="http://schemas.microsoft.com/office/powerpoint/2010/main" val="322461939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18</a:t>
            </a:fld>
            <a:endParaRPr lang="en-US">
              <a:latin typeface="Times New Roman"/>
            </a:endParaRPr>
          </a:p>
        </p:txBody>
      </p:sp>
    </p:spTree>
    <p:extLst>
      <p:ext uri="{BB962C8B-B14F-4D97-AF65-F5344CB8AC3E}">
        <p14:creationId xmlns:p14="http://schemas.microsoft.com/office/powerpoint/2010/main" val="8132934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19</a:t>
            </a:fld>
            <a:endParaRPr lang="en-US">
              <a:latin typeface="Times New Roman"/>
            </a:endParaRPr>
          </a:p>
        </p:txBody>
      </p:sp>
    </p:spTree>
    <p:extLst>
      <p:ext uri="{BB962C8B-B14F-4D97-AF65-F5344CB8AC3E}">
        <p14:creationId xmlns:p14="http://schemas.microsoft.com/office/powerpoint/2010/main" val="119521808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20</a:t>
            </a:fld>
            <a:endParaRPr lang="en-US">
              <a:latin typeface="Times New Roman"/>
            </a:endParaRPr>
          </a:p>
        </p:txBody>
      </p:sp>
    </p:spTree>
    <p:extLst>
      <p:ext uri="{BB962C8B-B14F-4D97-AF65-F5344CB8AC3E}">
        <p14:creationId xmlns:p14="http://schemas.microsoft.com/office/powerpoint/2010/main" val="2689159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PlaceHolder 1"/>
          <p:cNvSpPr>
            <a:spLocks noGrp="1" noRot="1" noChangeAspect="1"/>
          </p:cNvSpPr>
          <p:nvPr>
            <p:ph type="sldImg"/>
          </p:nvPr>
        </p:nvSpPr>
        <p:spPr>
          <a:xfrm>
            <a:off x="596900" y="1093788"/>
            <a:ext cx="5251450" cy="2954337"/>
          </a:xfrm>
          <a:prstGeom prst="rect">
            <a:avLst/>
          </a:prstGeom>
          <a:ln w="0">
            <a:noFill/>
          </a:ln>
        </p:spPr>
      </p:sp>
      <p:sp>
        <p:nvSpPr>
          <p:cNvPr id="257"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58" name="PlaceHolder 3"/>
          <p:cNvSpPr>
            <a:spLocks noGrp="1"/>
          </p:cNvSpPr>
          <p:nvPr>
            <p:ph type="sldNum" idx="14"/>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9EC5CA2D-5D27-4579-9CDE-EE287CA7F125}" type="slidenum">
              <a:rPr lang="es-ES"/>
              <a:t>3</a:t>
            </a:fld>
            <a:endParaRPr lang="en-US">
              <a:latin typeface="Times New Roman"/>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21</a:t>
            </a:fld>
            <a:endParaRPr lang="en-US">
              <a:latin typeface="Times New Roman"/>
            </a:endParaRPr>
          </a:p>
        </p:txBody>
      </p:sp>
    </p:spTree>
    <p:extLst>
      <p:ext uri="{BB962C8B-B14F-4D97-AF65-F5344CB8AC3E}">
        <p14:creationId xmlns:p14="http://schemas.microsoft.com/office/powerpoint/2010/main" val="33866035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22</a:t>
            </a:fld>
            <a:endParaRPr lang="en-US">
              <a:latin typeface="Times New Roman"/>
            </a:endParaRPr>
          </a:p>
        </p:txBody>
      </p:sp>
    </p:spTree>
    <p:extLst>
      <p:ext uri="{BB962C8B-B14F-4D97-AF65-F5344CB8AC3E}">
        <p14:creationId xmlns:p14="http://schemas.microsoft.com/office/powerpoint/2010/main" val="284613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23</a:t>
            </a:fld>
            <a:endParaRPr lang="en-US">
              <a:latin typeface="Times New Roman"/>
            </a:endParaRPr>
          </a:p>
        </p:txBody>
      </p:sp>
    </p:spTree>
    <p:extLst>
      <p:ext uri="{BB962C8B-B14F-4D97-AF65-F5344CB8AC3E}">
        <p14:creationId xmlns:p14="http://schemas.microsoft.com/office/powerpoint/2010/main" val="39172887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24</a:t>
            </a:fld>
            <a:endParaRPr lang="en-US">
              <a:latin typeface="Times New Roman"/>
            </a:endParaRPr>
          </a:p>
        </p:txBody>
      </p:sp>
    </p:spTree>
    <p:extLst>
      <p:ext uri="{BB962C8B-B14F-4D97-AF65-F5344CB8AC3E}">
        <p14:creationId xmlns:p14="http://schemas.microsoft.com/office/powerpoint/2010/main" val="3636380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26</a:t>
            </a:fld>
            <a:endParaRPr lang="en-US">
              <a:latin typeface="Times New Roman"/>
            </a:endParaRPr>
          </a:p>
        </p:txBody>
      </p:sp>
    </p:spTree>
    <p:extLst>
      <p:ext uri="{BB962C8B-B14F-4D97-AF65-F5344CB8AC3E}">
        <p14:creationId xmlns:p14="http://schemas.microsoft.com/office/powerpoint/2010/main" val="21598063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27</a:t>
            </a:fld>
            <a:endParaRPr lang="en-US">
              <a:latin typeface="Times New Roman"/>
            </a:endParaRPr>
          </a:p>
        </p:txBody>
      </p:sp>
    </p:spTree>
    <p:extLst>
      <p:ext uri="{BB962C8B-B14F-4D97-AF65-F5344CB8AC3E}">
        <p14:creationId xmlns:p14="http://schemas.microsoft.com/office/powerpoint/2010/main" val="15140442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28</a:t>
            </a:fld>
            <a:endParaRPr lang="en-US">
              <a:latin typeface="Times New Roman"/>
            </a:endParaRPr>
          </a:p>
        </p:txBody>
      </p:sp>
    </p:spTree>
    <p:extLst>
      <p:ext uri="{BB962C8B-B14F-4D97-AF65-F5344CB8AC3E}">
        <p14:creationId xmlns:p14="http://schemas.microsoft.com/office/powerpoint/2010/main" val="153260155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 name="PlaceHolder 1"/>
          <p:cNvSpPr>
            <a:spLocks noGrp="1" noRot="1" noChangeAspect="1"/>
          </p:cNvSpPr>
          <p:nvPr>
            <p:ph type="sldImg"/>
          </p:nvPr>
        </p:nvSpPr>
        <p:spPr>
          <a:xfrm>
            <a:off x="596900" y="1093788"/>
            <a:ext cx="5251450" cy="2954337"/>
          </a:xfrm>
          <a:prstGeom prst="rect">
            <a:avLst/>
          </a:prstGeom>
          <a:ln w="0">
            <a:noFill/>
          </a:ln>
        </p:spPr>
      </p:sp>
      <p:sp>
        <p:nvSpPr>
          <p:cNvPr id="281"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82" name="PlaceHolder 3"/>
          <p:cNvSpPr>
            <a:spLocks noGrp="1"/>
          </p:cNvSpPr>
          <p:nvPr>
            <p:ph type="sldNum" idx="22"/>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02D9921-7EE4-49C2-B953-842CF5BBD710}" type="slidenum">
              <a:rPr lang="es-ES"/>
              <a:t>29</a:t>
            </a:fld>
            <a:endParaRPr lang="en-US">
              <a:latin typeface="Times New Roman"/>
            </a:endParaRPr>
          </a:p>
        </p:txBody>
      </p:sp>
    </p:spTree>
    <p:extLst>
      <p:ext uri="{BB962C8B-B14F-4D97-AF65-F5344CB8AC3E}">
        <p14:creationId xmlns:p14="http://schemas.microsoft.com/office/powerpoint/2010/main" val="30678243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596900" y="1093788"/>
            <a:ext cx="5251450" cy="2954337"/>
          </a:xfrm>
          <a:prstGeom prst="rect">
            <a:avLst/>
          </a:prstGeom>
          <a:ln w="0">
            <a:noFill/>
          </a:ln>
        </p:spPr>
      </p:sp>
      <p:sp>
        <p:nvSpPr>
          <p:cNvPr id="260"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61" name="PlaceHolder 3"/>
          <p:cNvSpPr>
            <a:spLocks noGrp="1"/>
          </p:cNvSpPr>
          <p:nvPr>
            <p:ph type="sldNum" idx="15"/>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54A92B5F-948A-4834-BE9E-86C735DAF48E}" type="slidenum">
              <a:rPr lang="es-ES"/>
              <a:t>4</a:t>
            </a:fld>
            <a:endParaRPr lang="en-US">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9" name="PlaceHolder 1"/>
          <p:cNvSpPr>
            <a:spLocks noGrp="1" noRot="1" noChangeAspect="1"/>
          </p:cNvSpPr>
          <p:nvPr>
            <p:ph type="sldImg"/>
          </p:nvPr>
        </p:nvSpPr>
        <p:spPr>
          <a:xfrm>
            <a:off x="596900" y="1093788"/>
            <a:ext cx="5251450" cy="2954337"/>
          </a:xfrm>
          <a:prstGeom prst="rect">
            <a:avLst/>
          </a:prstGeom>
          <a:ln w="0">
            <a:noFill/>
          </a:ln>
        </p:spPr>
      </p:sp>
      <p:sp>
        <p:nvSpPr>
          <p:cNvPr id="260"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61" name="PlaceHolder 3"/>
          <p:cNvSpPr>
            <a:spLocks noGrp="1"/>
          </p:cNvSpPr>
          <p:nvPr>
            <p:ph type="sldNum" idx="15"/>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54A92B5F-948A-4834-BE9E-86C735DAF48E}" type="slidenum">
              <a:rPr lang="es-ES"/>
              <a:t>5</a:t>
            </a:fld>
            <a:endParaRPr lang="en-US">
              <a:latin typeface="Times New Roman"/>
            </a:endParaRPr>
          </a:p>
        </p:txBody>
      </p:sp>
    </p:spTree>
    <p:extLst>
      <p:ext uri="{BB962C8B-B14F-4D97-AF65-F5344CB8AC3E}">
        <p14:creationId xmlns:p14="http://schemas.microsoft.com/office/powerpoint/2010/main" val="1463512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PlaceHolder 1"/>
          <p:cNvSpPr>
            <a:spLocks noGrp="1" noRot="1" noChangeAspect="1"/>
          </p:cNvSpPr>
          <p:nvPr>
            <p:ph type="sldImg"/>
          </p:nvPr>
        </p:nvSpPr>
        <p:spPr>
          <a:xfrm>
            <a:off x="596900" y="1093788"/>
            <a:ext cx="5251450" cy="2954337"/>
          </a:xfrm>
          <a:prstGeom prst="rect">
            <a:avLst/>
          </a:prstGeom>
          <a:ln w="0">
            <a:noFill/>
          </a:ln>
        </p:spPr>
      </p:sp>
      <p:sp>
        <p:nvSpPr>
          <p:cNvPr id="263"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64" name="PlaceHolder 3"/>
          <p:cNvSpPr>
            <a:spLocks noGrp="1"/>
          </p:cNvSpPr>
          <p:nvPr>
            <p:ph type="sldNum" idx="16"/>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4071868-92B8-4B6A-B790-BC7E6A2B465A}" type="slidenum">
              <a:rPr lang="es-ES"/>
              <a:t>6</a:t>
            </a:fld>
            <a:endParaRPr lang="en-US">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PlaceHolder 1"/>
          <p:cNvSpPr>
            <a:spLocks noGrp="1" noRot="1" noChangeAspect="1"/>
          </p:cNvSpPr>
          <p:nvPr>
            <p:ph type="sldImg"/>
          </p:nvPr>
        </p:nvSpPr>
        <p:spPr>
          <a:xfrm>
            <a:off x="596900" y="1093788"/>
            <a:ext cx="5251450" cy="2954337"/>
          </a:xfrm>
          <a:prstGeom prst="rect">
            <a:avLst/>
          </a:prstGeom>
          <a:ln w="0">
            <a:noFill/>
          </a:ln>
        </p:spPr>
      </p:sp>
      <p:sp>
        <p:nvSpPr>
          <p:cNvPr id="263"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64" name="PlaceHolder 3"/>
          <p:cNvSpPr>
            <a:spLocks noGrp="1"/>
          </p:cNvSpPr>
          <p:nvPr>
            <p:ph type="sldNum" idx="16"/>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4071868-92B8-4B6A-B790-BC7E6A2B465A}" type="slidenum">
              <a:rPr lang="es-ES"/>
              <a:t>7</a:t>
            </a:fld>
            <a:endParaRPr lang="en-US">
              <a:latin typeface="Times New Roman"/>
            </a:endParaRPr>
          </a:p>
        </p:txBody>
      </p:sp>
    </p:spTree>
    <p:extLst>
      <p:ext uri="{BB962C8B-B14F-4D97-AF65-F5344CB8AC3E}">
        <p14:creationId xmlns:p14="http://schemas.microsoft.com/office/powerpoint/2010/main" val="1830932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PlaceHolder 1"/>
          <p:cNvSpPr>
            <a:spLocks noGrp="1" noRot="1" noChangeAspect="1"/>
          </p:cNvSpPr>
          <p:nvPr>
            <p:ph type="sldImg"/>
          </p:nvPr>
        </p:nvSpPr>
        <p:spPr>
          <a:xfrm>
            <a:off x="596900" y="1093788"/>
            <a:ext cx="5251450" cy="2954337"/>
          </a:xfrm>
          <a:prstGeom prst="rect">
            <a:avLst/>
          </a:prstGeom>
          <a:ln w="0">
            <a:noFill/>
          </a:ln>
        </p:spPr>
      </p:sp>
      <p:sp>
        <p:nvSpPr>
          <p:cNvPr id="263" name="PlaceHolder 2"/>
          <p:cNvSpPr>
            <a:spLocks noGrp="1"/>
          </p:cNvSpPr>
          <p:nvPr>
            <p:ph type="body"/>
          </p:nvPr>
        </p:nvSpPr>
        <p:spPr>
          <a:xfrm>
            <a:off x="644468" y="4212461"/>
            <a:ext cx="5155403" cy="3446058"/>
          </a:xfrm>
          <a:prstGeom prst="rect">
            <a:avLst/>
          </a:prstGeom>
          <a:noFill/>
          <a:ln w="0">
            <a:noFill/>
          </a:ln>
        </p:spPr>
        <p:txBody>
          <a:bodyPr anchor="t">
            <a:noAutofit/>
          </a:bodyPr>
          <a:lstStyle/>
          <a:p>
            <a:r>
              <a:rPr lang="en-US" spc="-1" dirty="0">
                <a:cs typeface="Arial"/>
              </a:rPr>
              <a:t>https://corporatefinanceinstitute.com/resources/accounting/bottom-up-budgeting/</a:t>
            </a:r>
            <a:endParaRPr lang="es-ES" dirty="0">
              <a:cs typeface="Arial"/>
            </a:endParaRPr>
          </a:p>
        </p:txBody>
      </p:sp>
      <p:sp>
        <p:nvSpPr>
          <p:cNvPr id="264" name="PlaceHolder 3"/>
          <p:cNvSpPr>
            <a:spLocks noGrp="1"/>
          </p:cNvSpPr>
          <p:nvPr>
            <p:ph type="sldNum" idx="16"/>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4071868-92B8-4B6A-B790-BC7E6A2B465A}" type="slidenum">
              <a:rPr lang="es-ES"/>
              <a:t>8</a:t>
            </a:fld>
            <a:endParaRPr lang="en-US">
              <a:latin typeface="Times New Roman"/>
            </a:endParaRPr>
          </a:p>
        </p:txBody>
      </p:sp>
    </p:spTree>
    <p:extLst>
      <p:ext uri="{BB962C8B-B14F-4D97-AF65-F5344CB8AC3E}">
        <p14:creationId xmlns:p14="http://schemas.microsoft.com/office/powerpoint/2010/main" val="32234737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2" name="PlaceHolder 1"/>
          <p:cNvSpPr>
            <a:spLocks noGrp="1" noRot="1" noChangeAspect="1"/>
          </p:cNvSpPr>
          <p:nvPr>
            <p:ph type="sldImg"/>
          </p:nvPr>
        </p:nvSpPr>
        <p:spPr>
          <a:xfrm>
            <a:off x="596900" y="1093788"/>
            <a:ext cx="5251450" cy="2954337"/>
          </a:xfrm>
          <a:prstGeom prst="rect">
            <a:avLst/>
          </a:prstGeom>
          <a:ln w="0">
            <a:noFill/>
          </a:ln>
        </p:spPr>
      </p:sp>
      <p:sp>
        <p:nvSpPr>
          <p:cNvPr id="263"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64" name="PlaceHolder 3"/>
          <p:cNvSpPr>
            <a:spLocks noGrp="1"/>
          </p:cNvSpPr>
          <p:nvPr>
            <p:ph type="sldNum" idx="16"/>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34071868-92B8-4B6A-B790-BC7E6A2B465A}" type="slidenum">
              <a:rPr lang="es-ES"/>
              <a:t>9</a:t>
            </a:fld>
            <a:endParaRPr lang="en-US">
              <a:latin typeface="Times New Roman"/>
            </a:endParaRPr>
          </a:p>
        </p:txBody>
      </p:sp>
    </p:spTree>
    <p:extLst>
      <p:ext uri="{BB962C8B-B14F-4D97-AF65-F5344CB8AC3E}">
        <p14:creationId xmlns:p14="http://schemas.microsoft.com/office/powerpoint/2010/main" val="39950930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5" name="PlaceHolder 1"/>
          <p:cNvSpPr>
            <a:spLocks noGrp="1" noRot="1" noChangeAspect="1"/>
          </p:cNvSpPr>
          <p:nvPr>
            <p:ph type="sldImg"/>
          </p:nvPr>
        </p:nvSpPr>
        <p:spPr>
          <a:xfrm>
            <a:off x="596900" y="1093788"/>
            <a:ext cx="5251450" cy="2954337"/>
          </a:xfrm>
          <a:prstGeom prst="rect">
            <a:avLst/>
          </a:prstGeom>
          <a:ln w="0">
            <a:noFill/>
          </a:ln>
        </p:spPr>
      </p:sp>
      <p:sp>
        <p:nvSpPr>
          <p:cNvPr id="266" name="PlaceHolder 2"/>
          <p:cNvSpPr>
            <a:spLocks noGrp="1"/>
          </p:cNvSpPr>
          <p:nvPr>
            <p:ph type="body"/>
          </p:nvPr>
        </p:nvSpPr>
        <p:spPr>
          <a:xfrm>
            <a:off x="644468" y="4212461"/>
            <a:ext cx="5155403" cy="3446058"/>
          </a:xfrm>
          <a:prstGeom prst="rect">
            <a:avLst/>
          </a:prstGeom>
          <a:noFill/>
          <a:ln w="0">
            <a:noFill/>
          </a:ln>
        </p:spPr>
        <p:txBody>
          <a:bodyPr anchor="t">
            <a:noAutofit/>
          </a:bodyPr>
          <a:lstStyle/>
          <a:p>
            <a:endParaRPr lang="en-US" sz="1900" spc="-1">
              <a:latin typeface="Arial"/>
            </a:endParaRPr>
          </a:p>
        </p:txBody>
      </p:sp>
      <p:sp>
        <p:nvSpPr>
          <p:cNvPr id="267" name="PlaceHolder 3"/>
          <p:cNvSpPr>
            <a:spLocks noGrp="1"/>
          </p:cNvSpPr>
          <p:nvPr>
            <p:ph type="sldNum" idx="17"/>
          </p:nvPr>
        </p:nvSpPr>
        <p:spPr>
          <a:xfrm>
            <a:off x="3650630" y="8313959"/>
            <a:ext cx="2792355" cy="438683"/>
          </a:xfrm>
          <a:prstGeom prst="rect">
            <a:avLst/>
          </a:prstGeom>
          <a:noFill/>
          <a:ln w="0">
            <a:noFill/>
          </a:ln>
        </p:spPr>
        <p:txBody>
          <a:bodyPr anchor="b">
            <a:noAutofit/>
          </a:bodyPr>
          <a:lstStyle>
            <a:lvl1pPr algn="r">
              <a:lnSpc>
                <a:spcPct val="100000"/>
              </a:lnSpc>
              <a:buNone/>
              <a:defRPr lang="es-ES" sz="1100" b="0" strike="noStrike" spc="-1">
                <a:solidFill>
                  <a:srgbClr val="000000"/>
                </a:solidFill>
                <a:latin typeface="+mn-lt"/>
                <a:ea typeface="+mn-ea"/>
              </a:defRPr>
            </a:lvl1pPr>
          </a:lstStyle>
          <a:p>
            <a:pPr algn="r">
              <a:lnSpc>
                <a:spcPct val="100000"/>
              </a:lnSpc>
              <a:buNone/>
            </a:pPr>
            <a:fld id="{9539C423-FDBA-475D-A6C9-D9229770AF73}" type="slidenum">
              <a:rPr lang="es-ES"/>
              <a:t>10</a:t>
            </a:fld>
            <a:endParaRPr lang="en-US">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lstStyle/>
          <a:p>
            <a:r>
              <a:t>Footer</a:t>
            </a:r>
          </a:p>
        </p:txBody>
      </p:sp>
      <p:sp>
        <p:nvSpPr>
          <p:cNvPr id="3" name="PlaceHolder 2"/>
          <p:cNvSpPr>
            <a:spLocks noGrp="1"/>
          </p:cNvSpPr>
          <p:nvPr>
            <p:ph type="sldNum" idx="3"/>
          </p:nvPr>
        </p:nvSpPr>
        <p:spPr/>
        <p:txBody>
          <a:bodyPr/>
          <a:lstStyle/>
          <a:p>
            <a:fld id="{01D4E517-0295-4798-BFAB-55A9D47FEF72}" type="slidenum">
              <a:t>‹Nº›</a:t>
            </a:fld>
            <a:endParaRPr/>
          </a:p>
        </p:txBody>
      </p:sp>
      <p:sp>
        <p:nvSpPr>
          <p:cNvPr id="4" name="PlaceHolder 3"/>
          <p:cNvSpPr>
            <a:spLocks noGrp="1"/>
          </p:cNvSpPr>
          <p:nvPr>
            <p:ph type="dt" idx="1"/>
          </p:nvPr>
        </p:nvSpPr>
        <p:spPr/>
        <p:txBody>
          <a:body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27"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28"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C5D1D5D4-A06F-49AB-B665-EE0619021278}" type="slidenum">
              <a:t>‹Nº›</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3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31"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3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33"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7" name="PlaceHolder 6"/>
          <p:cNvSpPr>
            <a:spLocks noGrp="1"/>
          </p:cNvSpPr>
          <p:nvPr>
            <p:ph type="ftr" idx="2"/>
          </p:nvPr>
        </p:nvSpPr>
        <p:spPr/>
        <p:txBody>
          <a:bodyPr/>
          <a:lstStyle/>
          <a:p>
            <a:r>
              <a:t>Footer</a:t>
            </a:r>
          </a:p>
        </p:txBody>
      </p:sp>
      <p:sp>
        <p:nvSpPr>
          <p:cNvPr id="8" name="PlaceHolder 7"/>
          <p:cNvSpPr>
            <a:spLocks noGrp="1"/>
          </p:cNvSpPr>
          <p:nvPr>
            <p:ph type="sldNum" idx="3"/>
          </p:nvPr>
        </p:nvSpPr>
        <p:spPr/>
        <p:txBody>
          <a:bodyPr/>
          <a:lstStyle/>
          <a:p>
            <a:fld id="{ABD82896-818B-4038-8950-57DBCEC04B15}" type="slidenum">
              <a:t>‹Nº›</a:t>
            </a:fld>
            <a:endParaRPr/>
          </a:p>
        </p:txBody>
      </p:sp>
      <p:sp>
        <p:nvSpPr>
          <p:cNvPr id="9" name="PlaceHolder 8"/>
          <p:cNvSpPr>
            <a:spLocks noGrp="1"/>
          </p:cNvSpPr>
          <p:nvPr>
            <p:ph type="dt" idx="1"/>
          </p:nvPr>
        </p:nvSpPr>
        <p:spPr/>
        <p:txBody>
          <a:body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35"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36"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37"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38"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39"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40"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9" name="PlaceHolder 8"/>
          <p:cNvSpPr>
            <a:spLocks noGrp="1"/>
          </p:cNvSpPr>
          <p:nvPr>
            <p:ph type="ftr" idx="2"/>
          </p:nvPr>
        </p:nvSpPr>
        <p:spPr/>
        <p:txBody>
          <a:bodyPr/>
          <a:lstStyle/>
          <a:p>
            <a:r>
              <a:t>Footer</a:t>
            </a:r>
          </a:p>
        </p:txBody>
      </p:sp>
      <p:sp>
        <p:nvSpPr>
          <p:cNvPr id="10" name="PlaceHolder 9"/>
          <p:cNvSpPr>
            <a:spLocks noGrp="1"/>
          </p:cNvSpPr>
          <p:nvPr>
            <p:ph type="sldNum" idx="3"/>
          </p:nvPr>
        </p:nvSpPr>
        <p:spPr/>
        <p:txBody>
          <a:bodyPr/>
          <a:lstStyle/>
          <a:p>
            <a:fld id="{AAA29699-8EF3-4172-96F5-04E45396A9A1}" type="slidenum">
              <a:t>‹Nº›</a:t>
            </a:fld>
            <a:endParaRPr/>
          </a:p>
        </p:txBody>
      </p:sp>
      <p:sp>
        <p:nvSpPr>
          <p:cNvPr id="11" name="PlaceHolder 10"/>
          <p:cNvSpPr>
            <a:spLocks noGrp="1"/>
          </p:cNvSpPr>
          <p:nvPr>
            <p:ph type="dt" idx="1"/>
          </p:nvPr>
        </p:nvSpPr>
        <p:spPr/>
        <p:txBody>
          <a:body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5"/>
          </p:nvPr>
        </p:nvSpPr>
        <p:spPr/>
        <p:txBody>
          <a:bodyPr/>
          <a:lstStyle/>
          <a:p>
            <a:r>
              <a:t>Footer</a:t>
            </a:r>
          </a:p>
        </p:txBody>
      </p:sp>
      <p:sp>
        <p:nvSpPr>
          <p:cNvPr id="3" name="PlaceHolder 2"/>
          <p:cNvSpPr>
            <a:spLocks noGrp="1"/>
          </p:cNvSpPr>
          <p:nvPr>
            <p:ph type="sldNum" idx="6"/>
          </p:nvPr>
        </p:nvSpPr>
        <p:spPr/>
        <p:txBody>
          <a:bodyPr/>
          <a:lstStyle/>
          <a:p>
            <a:fld id="{F9F54F12-D2AD-43AB-B9DC-6A33C171F9A9}" type="slidenum">
              <a:t>‹Nº›</a:t>
            </a:fld>
            <a:endParaRPr/>
          </a:p>
        </p:txBody>
      </p:sp>
      <p:sp>
        <p:nvSpPr>
          <p:cNvPr id="4" name="PlaceHolder 3"/>
          <p:cNvSpPr>
            <a:spLocks noGrp="1"/>
          </p:cNvSpPr>
          <p:nvPr>
            <p:ph type="dt" idx="4"/>
          </p:nvPr>
        </p:nvSpPr>
        <p:spPr/>
        <p:txBody>
          <a:body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51"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FCD254DD-3236-4D07-ABA1-AB704E01695D}" type="slidenum">
              <a:t>‹Nº›</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53"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4" name="PlaceHolder 3"/>
          <p:cNvSpPr>
            <a:spLocks noGrp="1"/>
          </p:cNvSpPr>
          <p:nvPr>
            <p:ph type="ftr" idx="5"/>
          </p:nvPr>
        </p:nvSpPr>
        <p:spPr/>
        <p:txBody>
          <a:bodyPr/>
          <a:lstStyle/>
          <a:p>
            <a:r>
              <a:t>Footer</a:t>
            </a:r>
          </a:p>
        </p:txBody>
      </p:sp>
      <p:sp>
        <p:nvSpPr>
          <p:cNvPr id="5" name="PlaceHolder 4"/>
          <p:cNvSpPr>
            <a:spLocks noGrp="1"/>
          </p:cNvSpPr>
          <p:nvPr>
            <p:ph type="sldNum" idx="6"/>
          </p:nvPr>
        </p:nvSpPr>
        <p:spPr/>
        <p:txBody>
          <a:bodyPr/>
          <a:lstStyle/>
          <a:p>
            <a:fld id="{1EB2C367-E9C2-43F8-9682-E2D4D3384A8B}" type="slidenum">
              <a:t>‹Nº›</a:t>
            </a:fld>
            <a:endParaRPr/>
          </a:p>
        </p:txBody>
      </p:sp>
      <p:sp>
        <p:nvSpPr>
          <p:cNvPr id="6" name="PlaceHolder 5"/>
          <p:cNvSpPr>
            <a:spLocks noGrp="1"/>
          </p:cNvSpPr>
          <p:nvPr>
            <p:ph type="dt" idx="4"/>
          </p:nvPr>
        </p:nvSpPr>
        <p:spPr/>
        <p:txBody>
          <a:body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55"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5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22A1B2DD-D560-4C13-AF08-B6741D45BB23}" type="slidenum">
              <a:t>‹Nº›</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ABE1BDFC-6887-402A-976B-686516CCC693}" type="slidenum">
              <a:t>‹Nº›</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8"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5"/>
          </p:nvPr>
        </p:nvSpPr>
        <p:spPr/>
        <p:txBody>
          <a:bodyPr/>
          <a:lstStyle/>
          <a:p>
            <a:r>
              <a:t>Footer</a:t>
            </a:r>
          </a:p>
        </p:txBody>
      </p:sp>
      <p:sp>
        <p:nvSpPr>
          <p:cNvPr id="4" name="PlaceHolder 3"/>
          <p:cNvSpPr>
            <a:spLocks noGrp="1"/>
          </p:cNvSpPr>
          <p:nvPr>
            <p:ph type="sldNum" idx="6"/>
          </p:nvPr>
        </p:nvSpPr>
        <p:spPr/>
        <p:txBody>
          <a:bodyPr/>
          <a:lstStyle/>
          <a:p>
            <a:fld id="{FE273326-B0CA-4B6B-A8D3-CCD61AC065A7}" type="slidenum">
              <a:t>‹Nº›</a:t>
            </a:fld>
            <a:endParaRPr/>
          </a:p>
        </p:txBody>
      </p:sp>
      <p:sp>
        <p:nvSpPr>
          <p:cNvPr id="5" name="PlaceHolder 4"/>
          <p:cNvSpPr>
            <a:spLocks noGrp="1"/>
          </p:cNvSpPr>
          <p:nvPr>
            <p:ph type="dt" idx="4"/>
          </p:nvPr>
        </p:nvSpPr>
        <p:spPr/>
        <p:txBody>
          <a:body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60"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2"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9F778EEA-D984-4A7A-B814-64D03D972C78}" type="slidenum">
              <a:t>‹Nº›</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6"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2"/>
          </p:nvPr>
        </p:nvSpPr>
        <p:spPr/>
        <p:txBody>
          <a:bodyPr/>
          <a:lstStyle/>
          <a:p>
            <a:r>
              <a:t>Footer</a:t>
            </a:r>
          </a:p>
        </p:txBody>
      </p:sp>
      <p:sp>
        <p:nvSpPr>
          <p:cNvPr id="2" name="PlaceHolder 4"/>
          <p:cNvSpPr>
            <a:spLocks noGrp="1"/>
          </p:cNvSpPr>
          <p:nvPr>
            <p:ph type="sldNum" idx="3"/>
          </p:nvPr>
        </p:nvSpPr>
        <p:spPr/>
        <p:txBody>
          <a:bodyPr/>
          <a:lstStyle/>
          <a:p>
            <a:fld id="{1A805FF0-CEF9-4BB3-AC40-3E883DBD36FA}" type="slidenum">
              <a:t>‹Nº›</a:t>
            </a:fld>
            <a:endParaRPr/>
          </a:p>
        </p:txBody>
      </p:sp>
      <p:sp>
        <p:nvSpPr>
          <p:cNvPr id="3" name="PlaceHolder 5"/>
          <p:cNvSpPr>
            <a:spLocks noGrp="1"/>
          </p:cNvSpPr>
          <p:nvPr>
            <p:ph type="dt" idx="1"/>
          </p:nvPr>
        </p:nvSpPr>
        <p:spPr/>
        <p:txBody>
          <a:body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64"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5"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6"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A6646121-780A-4B1E-B485-7138415055F9}" type="slidenum">
              <a:t>‹Nº›</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68"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70"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 name="PlaceHolder 5"/>
          <p:cNvSpPr>
            <a:spLocks noGrp="1"/>
          </p:cNvSpPr>
          <p:nvPr>
            <p:ph type="ftr" idx="5"/>
          </p:nvPr>
        </p:nvSpPr>
        <p:spPr/>
        <p:txBody>
          <a:bodyPr/>
          <a:lstStyle/>
          <a:p>
            <a:r>
              <a:t>Footer</a:t>
            </a:r>
          </a:p>
        </p:txBody>
      </p:sp>
      <p:sp>
        <p:nvSpPr>
          <p:cNvPr id="7" name="PlaceHolder 6"/>
          <p:cNvSpPr>
            <a:spLocks noGrp="1"/>
          </p:cNvSpPr>
          <p:nvPr>
            <p:ph type="sldNum" idx="6"/>
          </p:nvPr>
        </p:nvSpPr>
        <p:spPr/>
        <p:txBody>
          <a:bodyPr/>
          <a:lstStyle/>
          <a:p>
            <a:fld id="{3C25E944-A45B-4364-95EE-F96E19DB63FE}" type="slidenum">
              <a:t>‹Nº›</a:t>
            </a:fld>
            <a:endParaRPr/>
          </a:p>
        </p:txBody>
      </p:sp>
      <p:sp>
        <p:nvSpPr>
          <p:cNvPr id="8" name="PlaceHolder 7"/>
          <p:cNvSpPr>
            <a:spLocks noGrp="1"/>
          </p:cNvSpPr>
          <p:nvPr>
            <p:ph type="dt" idx="4"/>
          </p:nvPr>
        </p:nvSpPr>
        <p:spPr/>
        <p:txBody>
          <a:body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72"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73"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5" name="PlaceHolder 4"/>
          <p:cNvSpPr>
            <a:spLocks noGrp="1"/>
          </p:cNvSpPr>
          <p:nvPr>
            <p:ph type="ftr" idx="5"/>
          </p:nvPr>
        </p:nvSpPr>
        <p:spPr/>
        <p:txBody>
          <a:bodyPr/>
          <a:lstStyle/>
          <a:p>
            <a:r>
              <a:t>Footer</a:t>
            </a:r>
          </a:p>
        </p:txBody>
      </p:sp>
      <p:sp>
        <p:nvSpPr>
          <p:cNvPr id="6" name="PlaceHolder 5"/>
          <p:cNvSpPr>
            <a:spLocks noGrp="1"/>
          </p:cNvSpPr>
          <p:nvPr>
            <p:ph type="sldNum" idx="6"/>
          </p:nvPr>
        </p:nvSpPr>
        <p:spPr/>
        <p:txBody>
          <a:bodyPr/>
          <a:lstStyle/>
          <a:p>
            <a:fld id="{1E24DFB2-18BD-4033-A5C0-64D2E435C159}" type="slidenum">
              <a:t>‹Nº›</a:t>
            </a:fld>
            <a:endParaRPr/>
          </a:p>
        </p:txBody>
      </p:sp>
      <p:sp>
        <p:nvSpPr>
          <p:cNvPr id="7" name="PlaceHolder 6"/>
          <p:cNvSpPr>
            <a:spLocks noGrp="1"/>
          </p:cNvSpPr>
          <p:nvPr>
            <p:ph type="dt" idx="4"/>
          </p:nvPr>
        </p:nvSpPr>
        <p:spPr/>
        <p:txBody>
          <a:body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7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7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76"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7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78"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7" name="PlaceHolder 6"/>
          <p:cNvSpPr>
            <a:spLocks noGrp="1"/>
          </p:cNvSpPr>
          <p:nvPr>
            <p:ph type="ftr" idx="5"/>
          </p:nvPr>
        </p:nvSpPr>
        <p:spPr/>
        <p:txBody>
          <a:bodyPr/>
          <a:lstStyle/>
          <a:p>
            <a:r>
              <a:t>Footer</a:t>
            </a:r>
          </a:p>
        </p:txBody>
      </p:sp>
      <p:sp>
        <p:nvSpPr>
          <p:cNvPr id="8" name="PlaceHolder 7"/>
          <p:cNvSpPr>
            <a:spLocks noGrp="1"/>
          </p:cNvSpPr>
          <p:nvPr>
            <p:ph type="sldNum" idx="6"/>
          </p:nvPr>
        </p:nvSpPr>
        <p:spPr/>
        <p:txBody>
          <a:bodyPr/>
          <a:lstStyle/>
          <a:p>
            <a:fld id="{53DFFBC9-09C5-4ED6-B5BA-3A7BF713981E}" type="slidenum">
              <a:t>‹Nº›</a:t>
            </a:fld>
            <a:endParaRPr/>
          </a:p>
        </p:txBody>
      </p:sp>
      <p:sp>
        <p:nvSpPr>
          <p:cNvPr id="9" name="PlaceHolder 8"/>
          <p:cNvSpPr>
            <a:spLocks noGrp="1"/>
          </p:cNvSpPr>
          <p:nvPr>
            <p:ph type="dt" idx="4"/>
          </p:nvPr>
        </p:nvSpPr>
        <p:spPr/>
        <p:txBody>
          <a:body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80"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81"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82"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83"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84"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85"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9" name="PlaceHolder 8"/>
          <p:cNvSpPr>
            <a:spLocks noGrp="1"/>
          </p:cNvSpPr>
          <p:nvPr>
            <p:ph type="ftr" idx="5"/>
          </p:nvPr>
        </p:nvSpPr>
        <p:spPr/>
        <p:txBody>
          <a:bodyPr/>
          <a:lstStyle/>
          <a:p>
            <a:r>
              <a:t>Footer</a:t>
            </a:r>
          </a:p>
        </p:txBody>
      </p:sp>
      <p:sp>
        <p:nvSpPr>
          <p:cNvPr id="10" name="PlaceHolder 9"/>
          <p:cNvSpPr>
            <a:spLocks noGrp="1"/>
          </p:cNvSpPr>
          <p:nvPr>
            <p:ph type="sldNum" idx="6"/>
          </p:nvPr>
        </p:nvSpPr>
        <p:spPr/>
        <p:txBody>
          <a:bodyPr/>
          <a:lstStyle/>
          <a:p>
            <a:fld id="{3051B279-DD23-40EC-9A4B-CF30C2008778}" type="slidenum">
              <a:t>‹Nº›</a:t>
            </a:fld>
            <a:endParaRPr/>
          </a:p>
        </p:txBody>
      </p:sp>
      <p:sp>
        <p:nvSpPr>
          <p:cNvPr id="11" name="PlaceHolder 10"/>
          <p:cNvSpPr>
            <a:spLocks noGrp="1"/>
          </p:cNvSpPr>
          <p:nvPr>
            <p:ph type="dt" idx="4"/>
          </p:nvPr>
        </p:nvSpPr>
        <p:spPr/>
        <p:txBody>
          <a:body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8"/>
          </p:nvPr>
        </p:nvSpPr>
        <p:spPr/>
        <p:txBody>
          <a:bodyPr/>
          <a:lstStyle/>
          <a:p>
            <a:r>
              <a:t>Footer</a:t>
            </a:r>
          </a:p>
        </p:txBody>
      </p:sp>
      <p:sp>
        <p:nvSpPr>
          <p:cNvPr id="3" name="PlaceHolder 2"/>
          <p:cNvSpPr>
            <a:spLocks noGrp="1"/>
          </p:cNvSpPr>
          <p:nvPr>
            <p:ph type="sldNum" idx="9"/>
          </p:nvPr>
        </p:nvSpPr>
        <p:spPr/>
        <p:txBody>
          <a:bodyPr/>
          <a:lstStyle/>
          <a:p>
            <a:fld id="{E30188AA-9BD8-4F6C-8A5E-9F18FE24AA01}" type="slidenum">
              <a:t>‹Nº›</a:t>
            </a:fld>
            <a:endParaRPr/>
          </a:p>
        </p:txBody>
      </p:sp>
      <p:sp>
        <p:nvSpPr>
          <p:cNvPr id="4" name="PlaceHolder 3"/>
          <p:cNvSpPr>
            <a:spLocks noGrp="1"/>
          </p:cNvSpPr>
          <p:nvPr>
            <p:ph type="dt" idx="7"/>
          </p:nvPr>
        </p:nvSpPr>
        <p:spPr/>
        <p:txBody>
          <a:body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9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95" name="PlaceHolder 2"/>
          <p:cNvSpPr>
            <a:spLocks noGrp="1"/>
          </p:cNvSpPr>
          <p:nvPr>
            <p:ph type="subTitle"/>
          </p:nvPr>
        </p:nvSpPr>
        <p:spPr>
          <a:xfrm>
            <a:off x="609480" y="1604520"/>
            <a:ext cx="10972440" cy="397728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DB6DE3DF-F5A3-4133-B257-FC77EEC4D2E6}" type="slidenum">
              <a:t>‹Nº›</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97"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4" name="PlaceHolder 3"/>
          <p:cNvSpPr>
            <a:spLocks noGrp="1"/>
          </p:cNvSpPr>
          <p:nvPr>
            <p:ph type="ftr" idx="8"/>
          </p:nvPr>
        </p:nvSpPr>
        <p:spPr/>
        <p:txBody>
          <a:bodyPr/>
          <a:lstStyle/>
          <a:p>
            <a:r>
              <a:t>Footer</a:t>
            </a:r>
          </a:p>
        </p:txBody>
      </p:sp>
      <p:sp>
        <p:nvSpPr>
          <p:cNvPr id="5" name="PlaceHolder 4"/>
          <p:cNvSpPr>
            <a:spLocks noGrp="1"/>
          </p:cNvSpPr>
          <p:nvPr>
            <p:ph type="sldNum" idx="9"/>
          </p:nvPr>
        </p:nvSpPr>
        <p:spPr/>
        <p:txBody>
          <a:bodyPr/>
          <a:lstStyle/>
          <a:p>
            <a:fld id="{A22B34D2-3CEF-43E2-A589-A1655AF5D756}" type="slidenum">
              <a:t>‹Nº›</a:t>
            </a:fld>
            <a:endParaRPr/>
          </a:p>
        </p:txBody>
      </p:sp>
      <p:sp>
        <p:nvSpPr>
          <p:cNvPr id="6" name="PlaceHolder 5"/>
          <p:cNvSpPr>
            <a:spLocks noGrp="1"/>
          </p:cNvSpPr>
          <p:nvPr>
            <p:ph type="dt" idx="7"/>
          </p:nvPr>
        </p:nvSpPr>
        <p:spPr/>
        <p:txBody>
          <a:body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9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00"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0E16E21D-1CD5-4BD9-A19B-CA0446253A4B}" type="slidenum">
              <a:t>‹Nº›</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0BD41DC2-2E99-4965-B5AF-6F788F749812}" type="slidenum">
              <a:t>‹Nº›</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8" name="PlaceHolder 2"/>
          <p:cNvSpPr>
            <a:spLocks noGrp="1"/>
          </p:cNvSpPr>
          <p:nvPr>
            <p:ph/>
          </p:nvPr>
        </p:nvSpPr>
        <p:spPr>
          <a:xfrm>
            <a:off x="609480" y="1604520"/>
            <a:ext cx="1097244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4" name="PlaceHolder 3"/>
          <p:cNvSpPr>
            <a:spLocks noGrp="1"/>
          </p:cNvSpPr>
          <p:nvPr>
            <p:ph type="ftr" idx="2"/>
          </p:nvPr>
        </p:nvSpPr>
        <p:spPr/>
        <p:txBody>
          <a:bodyPr/>
          <a:lstStyle/>
          <a:p>
            <a:r>
              <a:t>Footer</a:t>
            </a:r>
          </a:p>
        </p:txBody>
      </p:sp>
      <p:sp>
        <p:nvSpPr>
          <p:cNvPr id="5" name="PlaceHolder 4"/>
          <p:cNvSpPr>
            <a:spLocks noGrp="1"/>
          </p:cNvSpPr>
          <p:nvPr>
            <p:ph type="sldNum" idx="3"/>
          </p:nvPr>
        </p:nvSpPr>
        <p:spPr/>
        <p:txBody>
          <a:bodyPr/>
          <a:lstStyle/>
          <a:p>
            <a:fld id="{B9399D06-5FE6-46E2-8DBE-843CEEA2DD62}" type="slidenum">
              <a:t>‹Nº›</a:t>
            </a:fld>
            <a:endParaRPr/>
          </a:p>
        </p:txBody>
      </p:sp>
      <p:sp>
        <p:nvSpPr>
          <p:cNvPr id="6" name="PlaceHolder 5"/>
          <p:cNvSpPr>
            <a:spLocks noGrp="1"/>
          </p:cNvSpPr>
          <p:nvPr>
            <p:ph type="dt" idx="1"/>
          </p:nvPr>
        </p:nvSpPr>
        <p:spPr/>
        <p:txBody>
          <a:body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2"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8"/>
          </p:nvPr>
        </p:nvSpPr>
        <p:spPr/>
        <p:txBody>
          <a:bodyPr/>
          <a:lstStyle/>
          <a:p>
            <a:r>
              <a:t>Footer</a:t>
            </a:r>
          </a:p>
        </p:txBody>
      </p:sp>
      <p:sp>
        <p:nvSpPr>
          <p:cNvPr id="4" name="PlaceHolder 3"/>
          <p:cNvSpPr>
            <a:spLocks noGrp="1"/>
          </p:cNvSpPr>
          <p:nvPr>
            <p:ph type="sldNum" idx="9"/>
          </p:nvPr>
        </p:nvSpPr>
        <p:spPr/>
        <p:txBody>
          <a:bodyPr/>
          <a:lstStyle/>
          <a:p>
            <a:fld id="{A8BB63CC-966B-47A8-AF26-4D664FB9B87C}" type="slidenum">
              <a:t>‹Nº›</a:t>
            </a:fld>
            <a:endParaRPr/>
          </a:p>
        </p:txBody>
      </p:sp>
      <p:sp>
        <p:nvSpPr>
          <p:cNvPr id="5" name="PlaceHolder 4"/>
          <p:cNvSpPr>
            <a:spLocks noGrp="1"/>
          </p:cNvSpPr>
          <p:nvPr>
            <p:ph type="dt" idx="7"/>
          </p:nvPr>
        </p:nvSpPr>
        <p:spPr/>
        <p:txBody>
          <a:body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0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104"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05"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06"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0595EDE7-40B8-4529-AE98-0C74A75C9C88}" type="slidenum">
              <a:t>‹Nº›</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108"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10"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7C4A789E-221D-4EAF-9B5E-9B4147A6015D}" type="slidenum">
              <a:t>‹Nº›</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11"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112"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13"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14"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 name="PlaceHolder 5"/>
          <p:cNvSpPr>
            <a:spLocks noGrp="1"/>
          </p:cNvSpPr>
          <p:nvPr>
            <p:ph type="ftr" idx="8"/>
          </p:nvPr>
        </p:nvSpPr>
        <p:spPr/>
        <p:txBody>
          <a:bodyPr/>
          <a:lstStyle/>
          <a:p>
            <a:r>
              <a:t>Footer</a:t>
            </a:r>
          </a:p>
        </p:txBody>
      </p:sp>
      <p:sp>
        <p:nvSpPr>
          <p:cNvPr id="7" name="PlaceHolder 6"/>
          <p:cNvSpPr>
            <a:spLocks noGrp="1"/>
          </p:cNvSpPr>
          <p:nvPr>
            <p:ph type="sldNum" idx="9"/>
          </p:nvPr>
        </p:nvSpPr>
        <p:spPr/>
        <p:txBody>
          <a:bodyPr/>
          <a:lstStyle/>
          <a:p>
            <a:fld id="{E89D7ED0-D49F-4755-874A-C4BBC900B91E}" type="slidenum">
              <a:t>‹Nº›</a:t>
            </a:fld>
            <a:endParaRPr/>
          </a:p>
        </p:txBody>
      </p:sp>
      <p:sp>
        <p:nvSpPr>
          <p:cNvPr id="8" name="PlaceHolder 7"/>
          <p:cNvSpPr>
            <a:spLocks noGrp="1"/>
          </p:cNvSpPr>
          <p:nvPr>
            <p:ph type="dt" idx="7"/>
          </p:nvPr>
        </p:nvSpPr>
        <p:spPr/>
        <p:txBody>
          <a:bodyPr/>
          <a:lstStyle/>
          <a:p>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15"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116" name="PlaceHolder 2"/>
          <p:cNvSpPr>
            <a:spLocks noGrp="1"/>
          </p:cNvSpPr>
          <p:nvPr>
            <p:ph/>
          </p:nvPr>
        </p:nvSpPr>
        <p:spPr>
          <a:xfrm>
            <a:off x="609480" y="1604520"/>
            <a:ext cx="109724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17" name="PlaceHolder 3"/>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5" name="PlaceHolder 4"/>
          <p:cNvSpPr>
            <a:spLocks noGrp="1"/>
          </p:cNvSpPr>
          <p:nvPr>
            <p:ph type="ftr" idx="8"/>
          </p:nvPr>
        </p:nvSpPr>
        <p:spPr/>
        <p:txBody>
          <a:bodyPr/>
          <a:lstStyle/>
          <a:p>
            <a:r>
              <a:t>Footer</a:t>
            </a:r>
          </a:p>
        </p:txBody>
      </p:sp>
      <p:sp>
        <p:nvSpPr>
          <p:cNvPr id="6" name="PlaceHolder 5"/>
          <p:cNvSpPr>
            <a:spLocks noGrp="1"/>
          </p:cNvSpPr>
          <p:nvPr>
            <p:ph type="sldNum" idx="9"/>
          </p:nvPr>
        </p:nvSpPr>
        <p:spPr/>
        <p:txBody>
          <a:bodyPr/>
          <a:lstStyle/>
          <a:p>
            <a:fld id="{6F80046E-975B-4290-B741-42A53256974F}" type="slidenum">
              <a:t>‹Nº›</a:t>
            </a:fld>
            <a:endParaRPr/>
          </a:p>
        </p:txBody>
      </p:sp>
      <p:sp>
        <p:nvSpPr>
          <p:cNvPr id="7" name="PlaceHolder 6"/>
          <p:cNvSpPr>
            <a:spLocks noGrp="1"/>
          </p:cNvSpPr>
          <p:nvPr>
            <p:ph type="dt" idx="7"/>
          </p:nvPr>
        </p:nvSpPr>
        <p:spPr/>
        <p:txBody>
          <a:bodyPr/>
          <a:lstStyle/>
          <a:p>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1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119"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2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21"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22" name="PlaceHolder 5"/>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7" name="PlaceHolder 6"/>
          <p:cNvSpPr>
            <a:spLocks noGrp="1"/>
          </p:cNvSpPr>
          <p:nvPr>
            <p:ph type="ftr" idx="8"/>
          </p:nvPr>
        </p:nvSpPr>
        <p:spPr/>
        <p:txBody>
          <a:bodyPr/>
          <a:lstStyle/>
          <a:p>
            <a:r>
              <a:t>Footer</a:t>
            </a:r>
          </a:p>
        </p:txBody>
      </p:sp>
      <p:sp>
        <p:nvSpPr>
          <p:cNvPr id="8" name="PlaceHolder 7"/>
          <p:cNvSpPr>
            <a:spLocks noGrp="1"/>
          </p:cNvSpPr>
          <p:nvPr>
            <p:ph type="sldNum" idx="9"/>
          </p:nvPr>
        </p:nvSpPr>
        <p:spPr/>
        <p:txBody>
          <a:bodyPr/>
          <a:lstStyle/>
          <a:p>
            <a:fld id="{096F8F55-5BC8-4A14-B873-ADCE2DD78DA9}" type="slidenum">
              <a:t>‹Nº›</a:t>
            </a:fld>
            <a:endParaRPr/>
          </a:p>
        </p:txBody>
      </p:sp>
      <p:sp>
        <p:nvSpPr>
          <p:cNvPr id="9" name="PlaceHolder 8"/>
          <p:cNvSpPr>
            <a:spLocks noGrp="1"/>
          </p:cNvSpPr>
          <p:nvPr>
            <p:ph type="dt" idx="7"/>
          </p:nvPr>
        </p:nvSpPr>
        <p:spPr/>
        <p:txBody>
          <a:bodyPr/>
          <a:lstStyle/>
          <a:p>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124" name="PlaceHolder 2"/>
          <p:cNvSpPr>
            <a:spLocks noGrp="1"/>
          </p:cNvSpPr>
          <p:nvPr>
            <p:ph/>
          </p:nvPr>
        </p:nvSpPr>
        <p:spPr>
          <a:xfrm>
            <a:off x="609480" y="160452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25" name="PlaceHolder 3"/>
          <p:cNvSpPr>
            <a:spLocks noGrp="1"/>
          </p:cNvSpPr>
          <p:nvPr>
            <p:ph/>
          </p:nvPr>
        </p:nvSpPr>
        <p:spPr>
          <a:xfrm>
            <a:off x="4319640" y="160452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26" name="PlaceHolder 4"/>
          <p:cNvSpPr>
            <a:spLocks noGrp="1"/>
          </p:cNvSpPr>
          <p:nvPr>
            <p:ph/>
          </p:nvPr>
        </p:nvSpPr>
        <p:spPr>
          <a:xfrm>
            <a:off x="8029800" y="160452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27" name="PlaceHolder 5"/>
          <p:cNvSpPr>
            <a:spLocks noGrp="1"/>
          </p:cNvSpPr>
          <p:nvPr>
            <p:ph/>
          </p:nvPr>
        </p:nvSpPr>
        <p:spPr>
          <a:xfrm>
            <a:off x="609480" y="368208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28" name="PlaceHolder 6"/>
          <p:cNvSpPr>
            <a:spLocks noGrp="1"/>
          </p:cNvSpPr>
          <p:nvPr>
            <p:ph/>
          </p:nvPr>
        </p:nvSpPr>
        <p:spPr>
          <a:xfrm>
            <a:off x="4319640" y="368208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29" name="PlaceHolder 7"/>
          <p:cNvSpPr>
            <a:spLocks noGrp="1"/>
          </p:cNvSpPr>
          <p:nvPr>
            <p:ph/>
          </p:nvPr>
        </p:nvSpPr>
        <p:spPr>
          <a:xfrm>
            <a:off x="8029800" y="3682080"/>
            <a:ext cx="35330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9" name="PlaceHolder 8"/>
          <p:cNvSpPr>
            <a:spLocks noGrp="1"/>
          </p:cNvSpPr>
          <p:nvPr>
            <p:ph type="ftr" idx="8"/>
          </p:nvPr>
        </p:nvSpPr>
        <p:spPr/>
        <p:txBody>
          <a:bodyPr/>
          <a:lstStyle/>
          <a:p>
            <a:r>
              <a:t>Footer</a:t>
            </a:r>
          </a:p>
        </p:txBody>
      </p:sp>
      <p:sp>
        <p:nvSpPr>
          <p:cNvPr id="10" name="PlaceHolder 9"/>
          <p:cNvSpPr>
            <a:spLocks noGrp="1"/>
          </p:cNvSpPr>
          <p:nvPr>
            <p:ph type="sldNum" idx="9"/>
          </p:nvPr>
        </p:nvSpPr>
        <p:spPr/>
        <p:txBody>
          <a:bodyPr/>
          <a:lstStyle/>
          <a:p>
            <a:fld id="{6D52216D-4A8A-4EFA-9FEC-6DE6543B6D9E}" type="slidenum">
              <a:t>‹Nº›</a:t>
            </a:fld>
            <a:endParaRPr/>
          </a:p>
        </p:txBody>
      </p:sp>
      <p:sp>
        <p:nvSpPr>
          <p:cNvPr id="11" name="PlaceHolder 10"/>
          <p:cNvSpPr>
            <a:spLocks noGrp="1"/>
          </p:cNvSpPr>
          <p:nvPr>
            <p:ph type="dt" idx="7"/>
          </p:nvPr>
        </p:nvSpPr>
        <p:spPr/>
        <p:txBody>
          <a:body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9"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10"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1"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5" name="PlaceHolder 4"/>
          <p:cNvSpPr>
            <a:spLocks noGrp="1"/>
          </p:cNvSpPr>
          <p:nvPr>
            <p:ph type="ftr" idx="2"/>
          </p:nvPr>
        </p:nvSpPr>
        <p:spPr/>
        <p:txBody>
          <a:bodyPr/>
          <a:lstStyle/>
          <a:p>
            <a:r>
              <a:t>Footer</a:t>
            </a:r>
          </a:p>
        </p:txBody>
      </p:sp>
      <p:sp>
        <p:nvSpPr>
          <p:cNvPr id="6" name="PlaceHolder 5"/>
          <p:cNvSpPr>
            <a:spLocks noGrp="1"/>
          </p:cNvSpPr>
          <p:nvPr>
            <p:ph type="sldNum" idx="3"/>
          </p:nvPr>
        </p:nvSpPr>
        <p:spPr/>
        <p:txBody>
          <a:bodyPr/>
          <a:lstStyle/>
          <a:p>
            <a:fld id="{20CB302A-1DBB-4184-8563-61094C4E9E01}" type="slidenum">
              <a:t>‹Nº›</a:t>
            </a:fld>
            <a:endParaRPr/>
          </a:p>
        </p:txBody>
      </p:sp>
      <p:sp>
        <p:nvSpPr>
          <p:cNvPr id="7" name="PlaceHolder 6"/>
          <p:cNvSpPr>
            <a:spLocks noGrp="1"/>
          </p:cNvSpPr>
          <p:nvPr>
            <p:ph type="dt" idx="1"/>
          </p:nvPr>
        </p:nvSpPr>
        <p:spPr/>
        <p:txBody>
          <a:body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FBA671A4-24DC-4A89-A741-477A20327466}" type="slidenum">
              <a:t>‹Nº›</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 name="PlaceHolder 1"/>
          <p:cNvSpPr>
            <a:spLocks noGrp="1"/>
          </p:cNvSpPr>
          <p:nvPr>
            <p:ph type="subTitle"/>
          </p:nvPr>
        </p:nvSpPr>
        <p:spPr>
          <a:xfrm>
            <a:off x="609480" y="273600"/>
            <a:ext cx="10972440" cy="5307840"/>
          </a:xfrm>
          <a:prstGeom prst="rect">
            <a:avLst/>
          </a:prstGeom>
          <a:noFill/>
          <a:ln w="0">
            <a:noFill/>
          </a:ln>
        </p:spPr>
        <p:txBody>
          <a:bodyPr lIns="0" tIns="0" rIns="0" bIns="0" anchor="ctr">
            <a:noAutofit/>
          </a:bodyPr>
          <a:lstStyle/>
          <a:p>
            <a:pPr algn="ctr">
              <a:buNone/>
            </a:pPr>
            <a:endParaRPr lang="en-US" sz="3200" b="0" strike="noStrike" spc="-1">
              <a:latin typeface="Arial"/>
            </a:endParaRPr>
          </a:p>
        </p:txBody>
      </p:sp>
      <p:sp>
        <p:nvSpPr>
          <p:cNvPr id="3" name="PlaceHolder 2"/>
          <p:cNvSpPr>
            <a:spLocks noGrp="1"/>
          </p:cNvSpPr>
          <p:nvPr>
            <p:ph type="ftr" idx="2"/>
          </p:nvPr>
        </p:nvSpPr>
        <p:spPr/>
        <p:txBody>
          <a:bodyPr/>
          <a:lstStyle/>
          <a:p>
            <a:r>
              <a:t>Footer</a:t>
            </a:r>
          </a:p>
        </p:txBody>
      </p:sp>
      <p:sp>
        <p:nvSpPr>
          <p:cNvPr id="4" name="PlaceHolder 3"/>
          <p:cNvSpPr>
            <a:spLocks noGrp="1"/>
          </p:cNvSpPr>
          <p:nvPr>
            <p:ph type="sldNum" idx="3"/>
          </p:nvPr>
        </p:nvSpPr>
        <p:spPr/>
        <p:txBody>
          <a:bodyPr/>
          <a:lstStyle/>
          <a:p>
            <a:fld id="{E4FC9D10-9416-42B6-9B77-7D83A8628BCA}" type="slidenum">
              <a:t>‹Nº›</a:t>
            </a:fld>
            <a:endParaRPr/>
          </a:p>
        </p:txBody>
      </p:sp>
      <p:sp>
        <p:nvSpPr>
          <p:cNvPr id="5" name="PlaceHolder 4"/>
          <p:cNvSpPr>
            <a:spLocks noGrp="1"/>
          </p:cNvSpPr>
          <p:nvPr>
            <p:ph type="dt" idx="1"/>
          </p:nvPr>
        </p:nvSpPr>
        <p:spPr/>
        <p:txBody>
          <a:body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4"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15"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6" name="PlaceHolder 3"/>
          <p:cNvSpPr>
            <a:spLocks noGrp="1"/>
          </p:cNvSpPr>
          <p:nvPr>
            <p:ph/>
          </p:nvPr>
        </p:nvSpPr>
        <p:spPr>
          <a:xfrm>
            <a:off x="623196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17" name="PlaceHolder 4"/>
          <p:cNvSpPr>
            <a:spLocks noGrp="1"/>
          </p:cNvSpPr>
          <p:nvPr>
            <p:ph/>
          </p:nvPr>
        </p:nvSpPr>
        <p:spPr>
          <a:xfrm>
            <a:off x="60948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14FAA40F-6B84-463F-98EC-D752B93EB37A}" type="slidenum">
              <a:t>‹Nº›</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19" name="PlaceHolder 2"/>
          <p:cNvSpPr>
            <a:spLocks noGrp="1"/>
          </p:cNvSpPr>
          <p:nvPr>
            <p:ph/>
          </p:nvPr>
        </p:nvSpPr>
        <p:spPr>
          <a:xfrm>
            <a:off x="609480" y="1604520"/>
            <a:ext cx="5354280" cy="397728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20"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21" name="PlaceHolder 4"/>
          <p:cNvSpPr>
            <a:spLocks noGrp="1"/>
          </p:cNvSpPr>
          <p:nvPr>
            <p:ph/>
          </p:nvPr>
        </p:nvSpPr>
        <p:spPr>
          <a:xfrm>
            <a:off x="6231960" y="368208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F1304F4F-A1D9-48DB-95A0-5ED3F5477903}" type="slidenum">
              <a:t>‹Nº›</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 name="PlaceHolder 1"/>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endParaRPr lang="es-ES" sz="1800" b="0" strike="noStrike" spc="-1">
              <a:solidFill>
                <a:srgbClr val="000000"/>
              </a:solidFill>
              <a:latin typeface="Franklin Gothic Book"/>
            </a:endParaRPr>
          </a:p>
        </p:txBody>
      </p:sp>
      <p:sp>
        <p:nvSpPr>
          <p:cNvPr id="23" name="PlaceHolder 2"/>
          <p:cNvSpPr>
            <a:spLocks noGrp="1"/>
          </p:cNvSpPr>
          <p:nvPr>
            <p:ph/>
          </p:nvPr>
        </p:nvSpPr>
        <p:spPr>
          <a:xfrm>
            <a:off x="60948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24" name="PlaceHolder 3"/>
          <p:cNvSpPr>
            <a:spLocks noGrp="1"/>
          </p:cNvSpPr>
          <p:nvPr>
            <p:ph/>
          </p:nvPr>
        </p:nvSpPr>
        <p:spPr>
          <a:xfrm>
            <a:off x="6231960" y="1604520"/>
            <a:ext cx="535428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25" name="PlaceHolder 4"/>
          <p:cNvSpPr>
            <a:spLocks noGrp="1"/>
          </p:cNvSpPr>
          <p:nvPr>
            <p:ph/>
          </p:nvPr>
        </p:nvSpPr>
        <p:spPr>
          <a:xfrm>
            <a:off x="609480" y="3682080"/>
            <a:ext cx="10972440" cy="1896840"/>
          </a:xfrm>
          <a:prstGeom prst="rect">
            <a:avLst/>
          </a:prstGeom>
          <a:noFill/>
          <a:ln w="0">
            <a:noFill/>
          </a:ln>
        </p:spPr>
        <p:txBody>
          <a:bodyPr lIns="0" tIns="0" rIns="0" bIns="0" anchor="t">
            <a:normAutofit/>
          </a:bodyPr>
          <a:lstStyle/>
          <a:p>
            <a:pPr>
              <a:lnSpc>
                <a:spcPct val="110000"/>
              </a:lnSpc>
              <a:spcBef>
                <a:spcPts val="1417"/>
              </a:spcBef>
              <a:buNone/>
            </a:pPr>
            <a:endParaRPr lang="es-ES" sz="1900" b="0" strike="noStrike" spc="-1">
              <a:solidFill>
                <a:srgbClr val="404040"/>
              </a:solidFill>
              <a:latin typeface="Franklin Gothic Book"/>
            </a:endParaRPr>
          </a:p>
        </p:txBody>
      </p:sp>
      <p:sp>
        <p:nvSpPr>
          <p:cNvPr id="6" name="PlaceHolder 5"/>
          <p:cNvSpPr>
            <a:spLocks noGrp="1"/>
          </p:cNvSpPr>
          <p:nvPr>
            <p:ph type="ftr" idx="2"/>
          </p:nvPr>
        </p:nvSpPr>
        <p:spPr/>
        <p:txBody>
          <a:bodyPr/>
          <a:lstStyle/>
          <a:p>
            <a:r>
              <a:t>Footer</a:t>
            </a:r>
          </a:p>
        </p:txBody>
      </p:sp>
      <p:sp>
        <p:nvSpPr>
          <p:cNvPr id="7" name="PlaceHolder 6"/>
          <p:cNvSpPr>
            <a:spLocks noGrp="1"/>
          </p:cNvSpPr>
          <p:nvPr>
            <p:ph type="sldNum" idx="3"/>
          </p:nvPr>
        </p:nvSpPr>
        <p:spPr/>
        <p:txBody>
          <a:bodyPr/>
          <a:lstStyle/>
          <a:p>
            <a:fld id="{5F3CA4B4-1579-4039-A105-83206C9D4CCB}" type="slidenum">
              <a:t>‹Nº›</a:t>
            </a:fld>
            <a:endParaRPr/>
          </a:p>
        </p:txBody>
      </p:sp>
      <p:sp>
        <p:nvSpPr>
          <p:cNvPr id="8" name="PlaceHolder 7"/>
          <p:cNvSpPr>
            <a:spLocks noGrp="1"/>
          </p:cNvSpPr>
          <p:nvPr>
            <p:ph type="dt" idx="1"/>
          </p:nvPr>
        </p:nvSpPr>
        <p:spPr/>
        <p:txBody>
          <a:body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 name="PlaceHolder 1"/>
          <p:cNvSpPr>
            <a:spLocks noGrp="1"/>
          </p:cNvSpPr>
          <p:nvPr>
            <p:ph type="title"/>
          </p:nvPr>
        </p:nvSpPr>
        <p:spPr>
          <a:xfrm>
            <a:off x="504000" y="226080"/>
            <a:ext cx="9071640" cy="946440"/>
          </a:xfrm>
          <a:prstGeom prst="rect">
            <a:avLst/>
          </a:prstGeom>
          <a:noFill/>
          <a:ln w="0">
            <a:noFill/>
          </a:ln>
        </p:spPr>
        <p:txBody>
          <a:bodyPr lIns="0" tIns="0" rIns="0" bIns="0" anchor="ctr">
            <a:noAutofit/>
          </a:bodyPr>
          <a:lstStyle/>
          <a:p>
            <a:pPr algn="ctr">
              <a:buNone/>
            </a:pPr>
            <a:r>
              <a:rPr lang="en-US" sz="4400" b="0" strike="noStrike" spc="-1">
                <a:latin typeface="Arial"/>
              </a:rPr>
              <a:t>Click to edit the title text format</a:t>
            </a:r>
          </a:p>
        </p:txBody>
      </p:sp>
      <p:sp>
        <p:nvSpPr>
          <p:cNvPr id="6" name="PlaceHolder 2"/>
          <p:cNvSpPr>
            <a:spLocks noGrp="1"/>
          </p:cNvSpPr>
          <p:nvPr>
            <p:ph type="body"/>
          </p:nvPr>
        </p:nvSpPr>
        <p:spPr>
          <a:xfrm>
            <a:off x="504000" y="1326600"/>
            <a:ext cx="9071640" cy="3288240"/>
          </a:xfrm>
          <a:prstGeom prst="rect">
            <a:avLst/>
          </a:prstGeom>
          <a:noFill/>
          <a:ln w="0">
            <a:noFill/>
          </a:ln>
        </p:spPr>
        <p:txBody>
          <a:bodyPr lIns="0" tIns="0" rIns="0" bIns="0" anchor="t">
            <a:normAutofit/>
          </a:bodyPr>
          <a:lstStyle/>
          <a:p>
            <a:pPr marL="432000" indent="-324000">
              <a:spcBef>
                <a:spcPts val="1417"/>
              </a:spcBef>
              <a:buClr>
                <a:srgbClr val="000000"/>
              </a:buClr>
              <a:buSzPct val="45000"/>
              <a:buFont typeface="Wingdings" charset="2"/>
              <a:buChar char=""/>
            </a:pPr>
            <a:r>
              <a:rPr lang="en-US" sz="3200" b="0" strike="noStrike" spc="-1">
                <a:latin typeface="Arial"/>
              </a:rPr>
              <a:t>Click to edit the outline text format</a:t>
            </a:r>
          </a:p>
          <a:p>
            <a:pPr marL="864000" lvl="1" indent="-324000">
              <a:spcBef>
                <a:spcPts val="1134"/>
              </a:spcBef>
              <a:buClr>
                <a:srgbClr val="000000"/>
              </a:buClr>
              <a:buSzPct val="75000"/>
              <a:buFont typeface="Symbol" charset="2"/>
              <a:buChar char=""/>
            </a:pPr>
            <a:r>
              <a:rPr lang="en-US" sz="2800" b="0" strike="noStrike" spc="-1">
                <a:latin typeface="Arial"/>
              </a:rPr>
              <a:t>Second Outline Level</a:t>
            </a:r>
          </a:p>
          <a:p>
            <a:pPr marL="1296000" lvl="2" indent="-288000">
              <a:spcBef>
                <a:spcPts val="850"/>
              </a:spcBef>
              <a:buClr>
                <a:srgbClr val="000000"/>
              </a:buClr>
              <a:buSzPct val="45000"/>
              <a:buFont typeface="Wingdings" charset="2"/>
              <a:buChar char=""/>
            </a:pPr>
            <a:r>
              <a:rPr lang="en-US" sz="2400" b="0" strike="noStrike" spc="-1">
                <a:latin typeface="Arial"/>
              </a:rPr>
              <a:t>Third Outline Level</a:t>
            </a:r>
          </a:p>
          <a:p>
            <a:pPr marL="1728000" lvl="3" indent="-216000">
              <a:spcBef>
                <a:spcPts val="567"/>
              </a:spcBef>
              <a:buClr>
                <a:srgbClr val="000000"/>
              </a:buClr>
              <a:buSzPct val="75000"/>
              <a:buFont typeface="Symbol" charset="2"/>
              <a:buChar char=""/>
            </a:pPr>
            <a:r>
              <a:rPr lang="en-US" sz="2000" b="0" strike="noStrike" spc="-1">
                <a:latin typeface="Arial"/>
              </a:rPr>
              <a:t>Fourth Outline Level</a:t>
            </a:r>
          </a:p>
          <a:p>
            <a:pPr marL="2160000" lvl="4" indent="-216000">
              <a:spcBef>
                <a:spcPts val="283"/>
              </a:spcBef>
              <a:buClr>
                <a:srgbClr val="000000"/>
              </a:buClr>
              <a:buSzPct val="45000"/>
              <a:buFont typeface="Wingdings" charset="2"/>
              <a:buChar char=""/>
            </a:pPr>
            <a:r>
              <a:rPr lang="en-US" sz="2000" b="0" strike="noStrike" spc="-1">
                <a:latin typeface="Arial"/>
              </a:rPr>
              <a:t>Fifth Outline Level</a:t>
            </a:r>
          </a:p>
          <a:p>
            <a:pPr marL="2592000" lvl="5" indent="-216000">
              <a:spcBef>
                <a:spcPts val="283"/>
              </a:spcBef>
              <a:buClr>
                <a:srgbClr val="000000"/>
              </a:buClr>
              <a:buSzPct val="45000"/>
              <a:buFont typeface="Wingdings" charset="2"/>
              <a:buChar char=""/>
            </a:pPr>
            <a:r>
              <a:rPr lang="en-US" sz="2000" b="0" strike="noStrike" spc="-1">
                <a:latin typeface="Arial"/>
              </a:rPr>
              <a:t>Sixth Outline Level</a:t>
            </a:r>
          </a:p>
          <a:p>
            <a:pPr marL="3024000" lvl="6" indent="-216000">
              <a:spcBef>
                <a:spcPts val="283"/>
              </a:spcBef>
              <a:buClr>
                <a:srgbClr val="000000"/>
              </a:buClr>
              <a:buSzPct val="45000"/>
              <a:buFont typeface="Wingdings" charset="2"/>
              <a:buChar char=""/>
            </a:pPr>
            <a:r>
              <a:rPr lang="en-US" sz="2000" b="0" strike="noStrike" spc="-1">
                <a:latin typeface="Arial"/>
              </a:rPr>
              <a:t>Seventh Outline Level</a:t>
            </a:r>
          </a:p>
        </p:txBody>
      </p:sp>
      <p:sp>
        <p:nvSpPr>
          <p:cNvPr id="2" name="PlaceHolder 3"/>
          <p:cNvSpPr>
            <a:spLocks noGrp="1"/>
          </p:cNvSpPr>
          <p:nvPr>
            <p:ph type="dt" idx="1"/>
          </p:nvPr>
        </p:nvSpPr>
        <p:spPr>
          <a:xfrm>
            <a:off x="504000" y="5165280"/>
            <a:ext cx="2348280" cy="390600"/>
          </a:xfrm>
          <a:prstGeom prst="rect">
            <a:avLst/>
          </a:prstGeom>
          <a:noFill/>
          <a:ln w="0">
            <a:noFill/>
          </a:ln>
        </p:spPr>
        <p:txBody>
          <a:bodyPr lIns="0" tIns="0" rIns="0" bIns="0" anchor="t">
            <a:noAutofit/>
          </a:bodyPr>
          <a:lstStyle>
            <a:lvl1pPr>
              <a:defRPr lang="en-US" sz="1400" b="0" strike="noStrike" spc="-1">
                <a:latin typeface="Times New Roman"/>
              </a:defRPr>
            </a:lvl1pPr>
          </a:lstStyle>
          <a:p>
            <a:r>
              <a:rPr lang="en-US" sz="1400" b="0" strike="noStrike" spc="-1">
                <a:latin typeface="Times New Roman"/>
              </a:rPr>
              <a:t>&lt;date/time&gt;</a:t>
            </a:r>
          </a:p>
        </p:txBody>
      </p:sp>
      <p:sp>
        <p:nvSpPr>
          <p:cNvPr id="3" name="PlaceHolder 4"/>
          <p:cNvSpPr>
            <a:spLocks noGrp="1"/>
          </p:cNvSpPr>
          <p:nvPr>
            <p:ph type="ftr" idx="2"/>
          </p:nvPr>
        </p:nvSpPr>
        <p:spPr>
          <a:xfrm>
            <a:off x="3447360" y="5165280"/>
            <a:ext cx="3195000" cy="390600"/>
          </a:xfrm>
          <a:prstGeom prst="rect">
            <a:avLst/>
          </a:prstGeom>
          <a:noFill/>
          <a:ln w="0">
            <a:noFill/>
          </a:ln>
        </p:spPr>
        <p:txBody>
          <a:bodyPr lIns="0" tIns="0" rIns="0" bIns="0" anchor="t">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4" name="PlaceHolder 5"/>
          <p:cNvSpPr>
            <a:spLocks noGrp="1"/>
          </p:cNvSpPr>
          <p:nvPr>
            <p:ph type="sldNum" idx="3"/>
          </p:nvPr>
        </p:nvSpPr>
        <p:spPr>
          <a:xfrm>
            <a:off x="7227360" y="5165280"/>
            <a:ext cx="2348280" cy="390600"/>
          </a:xfrm>
          <a:prstGeom prst="rect">
            <a:avLst/>
          </a:prstGeom>
          <a:noFill/>
          <a:ln w="0">
            <a:noFill/>
          </a:ln>
        </p:spPr>
        <p:txBody>
          <a:bodyPr lIns="0" tIns="0" rIns="0" bIns="0" anchor="t">
            <a:noAutofit/>
          </a:bodyPr>
          <a:lstStyle>
            <a:lvl1pPr algn="r">
              <a:buNone/>
              <a:defRPr lang="en-US" sz="1400" b="0" strike="noStrike" spc="-1">
                <a:latin typeface="Times New Roman"/>
              </a:defRPr>
            </a:lvl1pPr>
          </a:lstStyle>
          <a:p>
            <a:pPr algn="r">
              <a:buNone/>
            </a:pPr>
            <a:fld id="{ECE85ABA-25CA-450C-8936-C0AF3F13A975}" type="slidenum">
              <a:rPr lang="en-US" sz="1400" b="0" strike="noStrike" spc="-1">
                <a:latin typeface="Times New Roman"/>
              </a:rPr>
              <a:t>‹Nº›</a:t>
            </a:fld>
            <a:endParaRPr lang="en-US" sz="1400" b="0" strike="noStrike" spc="-1">
              <a:latin typeface="Times New Roman"/>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1" name="Rectángulo 6" hidden="1"/>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42" name="Conector recto 9"/>
          <p:cNvSpPr/>
          <p:nvPr/>
        </p:nvSpPr>
        <p:spPr>
          <a:xfrm>
            <a:off x="1193400" y="1897200"/>
            <a:ext cx="996696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43" name="Rectángulo 9"/>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44" name="PlaceHolder 1"/>
          <p:cNvSpPr>
            <a:spLocks noGrp="1"/>
          </p:cNvSpPr>
          <p:nvPr>
            <p:ph type="title"/>
          </p:nvPr>
        </p:nvSpPr>
        <p:spPr>
          <a:xfrm>
            <a:off x="1097280" y="758880"/>
            <a:ext cx="10058040" cy="3565800"/>
          </a:xfrm>
          <a:prstGeom prst="rect">
            <a:avLst/>
          </a:prstGeom>
          <a:noFill/>
          <a:ln w="0">
            <a:noFill/>
          </a:ln>
        </p:spPr>
        <p:txBody>
          <a:bodyPr anchor="b">
            <a:normAutofit/>
          </a:bodyPr>
          <a:lstStyle/>
          <a:p>
            <a:pPr>
              <a:lnSpc>
                <a:spcPct val="90000"/>
              </a:lnSpc>
              <a:buNone/>
            </a:pPr>
            <a:r>
              <a:rPr lang="es-ES" sz="8000" b="0" strike="noStrike" spc="-52">
                <a:solidFill>
                  <a:srgbClr val="262626"/>
                </a:solidFill>
                <a:latin typeface="Bookman Old Style"/>
              </a:rPr>
              <a:t>Haga clic para modificar el estilo de título del patrón</a:t>
            </a:r>
            <a:endParaRPr lang="es-ES" sz="8000" b="0" strike="noStrike" spc="-1">
              <a:solidFill>
                <a:srgbClr val="000000"/>
              </a:solidFill>
              <a:latin typeface="Franklin Gothic Book"/>
            </a:endParaRPr>
          </a:p>
        </p:txBody>
      </p:sp>
      <p:sp>
        <p:nvSpPr>
          <p:cNvPr id="45" name="Conector recto 8"/>
          <p:cNvSpPr/>
          <p:nvPr/>
        </p:nvSpPr>
        <p:spPr>
          <a:xfrm>
            <a:off x="1207440" y="4474440"/>
            <a:ext cx="987552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46" name="PlaceHolder 2"/>
          <p:cNvSpPr>
            <a:spLocks noGrp="1"/>
          </p:cNvSpPr>
          <p:nvPr>
            <p:ph type="dt" idx="4"/>
          </p:nvPr>
        </p:nvSpPr>
        <p:spPr>
          <a:xfrm>
            <a:off x="8218440" y="6446880"/>
            <a:ext cx="2584440" cy="364680"/>
          </a:xfrm>
          <a:prstGeom prst="rect">
            <a:avLst/>
          </a:prstGeom>
          <a:noFill/>
          <a:ln w="0">
            <a:noFill/>
          </a:ln>
        </p:spPr>
        <p:txBody>
          <a:bodyPr anchor="ctr">
            <a:noAutofit/>
          </a:bodyPr>
          <a:lstStyle>
            <a:lvl1pPr algn="r">
              <a:lnSpc>
                <a:spcPct val="100000"/>
              </a:lnSpc>
              <a:buNone/>
              <a:defRPr lang="es-ES" sz="800" b="0" strike="noStrike" spc="-1">
                <a:solidFill>
                  <a:srgbClr val="FFFFFF"/>
                </a:solidFill>
                <a:latin typeface="Franklin Gothic Book"/>
              </a:defRPr>
            </a:lvl1pPr>
          </a:lstStyle>
          <a:p>
            <a:pPr algn="r">
              <a:lnSpc>
                <a:spcPct val="100000"/>
              </a:lnSpc>
              <a:buNone/>
            </a:pPr>
            <a:r>
              <a:rPr lang="es-ES" sz="800" b="0" strike="noStrike" spc="-1">
                <a:solidFill>
                  <a:srgbClr val="FFFFFF"/>
                </a:solidFill>
                <a:latin typeface="Franklin Gothic Book"/>
              </a:rPr>
              <a:t>&lt;date/time&gt;</a:t>
            </a:r>
            <a:endParaRPr lang="en-US" sz="800" b="0" strike="noStrike" spc="-1">
              <a:latin typeface="Times New Roman"/>
            </a:endParaRPr>
          </a:p>
        </p:txBody>
      </p:sp>
      <p:sp>
        <p:nvSpPr>
          <p:cNvPr id="47" name="PlaceHolder 3"/>
          <p:cNvSpPr>
            <a:spLocks noGrp="1"/>
          </p:cNvSpPr>
          <p:nvPr>
            <p:ph type="ftr" idx="5"/>
          </p:nvPr>
        </p:nvSpPr>
        <p:spPr>
          <a:xfrm>
            <a:off x="1097280" y="6446880"/>
            <a:ext cx="6818040" cy="364680"/>
          </a:xfrm>
          <a:prstGeom prst="rect">
            <a:avLst/>
          </a:prstGeom>
          <a:noFill/>
          <a:ln w="0">
            <a:noFill/>
          </a:ln>
        </p:spPr>
        <p:txBody>
          <a:bodyPr anchor="ctr">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48" name="PlaceHolder 4"/>
          <p:cNvSpPr>
            <a:spLocks noGrp="1"/>
          </p:cNvSpPr>
          <p:nvPr>
            <p:ph type="sldNum" idx="6"/>
          </p:nvPr>
        </p:nvSpPr>
        <p:spPr>
          <a:xfrm>
            <a:off x="10993680" y="6446880"/>
            <a:ext cx="779760" cy="364680"/>
          </a:xfrm>
          <a:prstGeom prst="rect">
            <a:avLst/>
          </a:prstGeom>
          <a:noFill/>
          <a:ln w="0">
            <a:noFill/>
          </a:ln>
        </p:spPr>
        <p:txBody>
          <a:bodyPr anchor="ctr">
            <a:noAutofit/>
          </a:bodyPr>
          <a:lstStyle>
            <a:lvl1pPr>
              <a:lnSpc>
                <a:spcPct val="100000"/>
              </a:lnSpc>
              <a:buNone/>
              <a:defRPr lang="es-ES" sz="800" b="0" strike="noStrike" spc="-1">
                <a:solidFill>
                  <a:srgbClr val="FFFFFF"/>
                </a:solidFill>
                <a:latin typeface="Franklin Gothic Book"/>
              </a:defRPr>
            </a:lvl1pPr>
          </a:lstStyle>
          <a:p>
            <a:pPr>
              <a:lnSpc>
                <a:spcPct val="100000"/>
              </a:lnSpc>
              <a:buNone/>
            </a:pPr>
            <a:fld id="{F3B1E092-40E4-4F27-900E-6724186618A5}" type="slidenum">
              <a:rPr lang="es-ES" sz="800" b="0" strike="noStrike" spc="-1">
                <a:solidFill>
                  <a:srgbClr val="FFFFFF"/>
                </a:solidFill>
                <a:latin typeface="Franklin Gothic Book"/>
              </a:rPr>
              <a:t>‹Nº›</a:t>
            </a:fld>
            <a:endParaRPr lang="en-US" sz="800" b="0" strike="noStrike" spc="-1">
              <a:latin typeface="Times New Roman"/>
            </a:endParaRPr>
          </a:p>
        </p:txBody>
      </p:sp>
      <p:sp>
        <p:nvSpPr>
          <p:cNvPr id="49"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110000"/>
              </a:lnSpc>
              <a:spcBef>
                <a:spcPts val="1417"/>
              </a:spcBef>
              <a:buClr>
                <a:srgbClr val="000000"/>
              </a:buClr>
              <a:buSzPct val="45000"/>
              <a:buFont typeface="Wingdings" charset="2"/>
              <a:buChar char=""/>
            </a:pPr>
            <a:r>
              <a:rPr lang="es-ES" sz="1900" b="0" strike="noStrike" spc="-1">
                <a:solidFill>
                  <a:srgbClr val="404040"/>
                </a:solidFill>
                <a:latin typeface="Franklin Gothic Book"/>
              </a:rPr>
              <a:t>Click to edit the outline text format</a:t>
            </a:r>
          </a:p>
          <a:p>
            <a:pPr marL="864000" lvl="1" indent="-324000">
              <a:spcBef>
                <a:spcPts val="1134"/>
              </a:spcBef>
              <a:buClr>
                <a:srgbClr val="000000"/>
              </a:buClr>
              <a:buSzPct val="75000"/>
              <a:buFont typeface="Symbol" charset="2"/>
              <a:buChar char=""/>
            </a:pPr>
            <a:r>
              <a:rPr lang="es-ES" sz="1300" b="0" strike="noStrike" spc="-1">
                <a:solidFill>
                  <a:srgbClr val="404040"/>
                </a:solidFill>
                <a:latin typeface="Franklin Gothic Book"/>
              </a:rPr>
              <a:t>Second Outline Level</a:t>
            </a:r>
          </a:p>
          <a:p>
            <a:pPr marL="1296000" lvl="2" indent="-288000">
              <a:spcBef>
                <a:spcPts val="850"/>
              </a:spcBef>
              <a:buClr>
                <a:srgbClr val="000000"/>
              </a:buClr>
              <a:buSzPct val="45000"/>
              <a:buFont typeface="Wingdings" charset="2"/>
              <a:buChar char=""/>
            </a:pPr>
            <a:r>
              <a:rPr lang="es-ES" sz="1300" b="0" strike="noStrike" spc="-1">
                <a:solidFill>
                  <a:srgbClr val="404040"/>
                </a:solidFill>
                <a:latin typeface="Franklin Gothic Book"/>
              </a:rPr>
              <a:t>Third Outline Level</a:t>
            </a:r>
          </a:p>
          <a:p>
            <a:pPr marL="1728000" lvl="3" indent="-216000">
              <a:spcBef>
                <a:spcPts val="567"/>
              </a:spcBef>
              <a:buClr>
                <a:srgbClr val="000000"/>
              </a:buClr>
              <a:buSzPct val="75000"/>
              <a:buFont typeface="Symbol" charset="2"/>
              <a:buChar char=""/>
            </a:pPr>
            <a:r>
              <a:rPr lang="es-ES" sz="1300" b="0" strike="noStrike" spc="-1">
                <a:solidFill>
                  <a:srgbClr val="404040"/>
                </a:solidFill>
                <a:latin typeface="Franklin Gothic Book"/>
              </a:rPr>
              <a:t>Fourth Outline Level</a:t>
            </a:r>
          </a:p>
          <a:p>
            <a:pPr marL="2160000" lvl="4" indent="-216000">
              <a:spcBef>
                <a:spcPts val="283"/>
              </a:spcBef>
              <a:buClr>
                <a:srgbClr val="000000"/>
              </a:buClr>
              <a:buSzPct val="45000"/>
              <a:buFont typeface="Wingdings" charset="2"/>
              <a:buChar char=""/>
            </a:pPr>
            <a:r>
              <a:rPr lang="es-ES" sz="2000" b="0" strike="noStrike" spc="-1">
                <a:solidFill>
                  <a:srgbClr val="404040"/>
                </a:solidFill>
                <a:latin typeface="Franklin Gothic Book"/>
              </a:rPr>
              <a:t>Fifth Outline Level</a:t>
            </a:r>
          </a:p>
          <a:p>
            <a:pPr marL="2592000" lvl="5" indent="-216000">
              <a:spcBef>
                <a:spcPts val="283"/>
              </a:spcBef>
              <a:buClr>
                <a:srgbClr val="000000"/>
              </a:buClr>
              <a:buSzPct val="45000"/>
              <a:buFont typeface="Wingdings" charset="2"/>
              <a:buChar char=""/>
            </a:pPr>
            <a:r>
              <a:rPr lang="es-ES" sz="2000" b="0" strike="noStrike" spc="-1">
                <a:solidFill>
                  <a:srgbClr val="404040"/>
                </a:solidFill>
                <a:latin typeface="Franklin Gothic Book"/>
              </a:rPr>
              <a:t>Sixth Outline Level</a:t>
            </a:r>
          </a:p>
          <a:p>
            <a:pPr marL="3024000" lvl="6" indent="-216000">
              <a:spcBef>
                <a:spcPts val="283"/>
              </a:spcBef>
              <a:buClr>
                <a:srgbClr val="000000"/>
              </a:buClr>
              <a:buSzPct val="45000"/>
              <a:buFont typeface="Wingdings" charset="2"/>
              <a:buChar char=""/>
            </a:pPr>
            <a:r>
              <a:rPr lang="es-ES" sz="2000" b="0" strike="noStrike" spc="-1">
                <a:solidFill>
                  <a:srgbClr val="404040"/>
                </a:solidFill>
                <a:latin typeface="Franklin Gothic Book"/>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86" name="Rectángulo 6" hidden="1"/>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87" name="Conector recto 9"/>
          <p:cNvSpPr/>
          <p:nvPr/>
        </p:nvSpPr>
        <p:spPr>
          <a:xfrm>
            <a:off x="1193400" y="1897200"/>
            <a:ext cx="9966960" cy="360"/>
          </a:xfrm>
          <a:prstGeom prst="line">
            <a:avLst/>
          </a:prstGeom>
          <a:ln>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88" name="Rectángulo 9"/>
          <p:cNvSpPr/>
          <p:nvPr/>
        </p:nvSpPr>
        <p:spPr>
          <a:xfrm>
            <a:off x="3240" y="6400800"/>
            <a:ext cx="12188520" cy="45684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p:style>
      </p:sp>
      <p:sp>
        <p:nvSpPr>
          <p:cNvPr id="89" name="PlaceHolder 1"/>
          <p:cNvSpPr>
            <a:spLocks noGrp="1"/>
          </p:cNvSpPr>
          <p:nvPr>
            <p:ph type="dt" idx="7"/>
          </p:nvPr>
        </p:nvSpPr>
        <p:spPr>
          <a:xfrm>
            <a:off x="8218440" y="6446880"/>
            <a:ext cx="2584440" cy="364680"/>
          </a:xfrm>
          <a:prstGeom prst="rect">
            <a:avLst/>
          </a:prstGeom>
          <a:noFill/>
          <a:ln w="0">
            <a:noFill/>
          </a:ln>
        </p:spPr>
        <p:txBody>
          <a:bodyPr anchor="ctr">
            <a:noAutofit/>
          </a:bodyPr>
          <a:lstStyle>
            <a:lvl1pPr algn="r">
              <a:lnSpc>
                <a:spcPct val="100000"/>
              </a:lnSpc>
              <a:buNone/>
              <a:defRPr lang="es-ES" sz="800" b="0" strike="noStrike" spc="-1">
                <a:solidFill>
                  <a:srgbClr val="FFFFFF"/>
                </a:solidFill>
                <a:latin typeface="Franklin Gothic Book"/>
              </a:defRPr>
            </a:lvl1pPr>
          </a:lstStyle>
          <a:p>
            <a:pPr algn="r">
              <a:lnSpc>
                <a:spcPct val="100000"/>
              </a:lnSpc>
              <a:buNone/>
            </a:pPr>
            <a:r>
              <a:rPr lang="es-ES" sz="800" b="0" strike="noStrike" spc="-1">
                <a:solidFill>
                  <a:srgbClr val="FFFFFF"/>
                </a:solidFill>
                <a:latin typeface="Franklin Gothic Book"/>
              </a:rPr>
              <a:t>&lt;date/time&gt;</a:t>
            </a:r>
            <a:endParaRPr lang="en-US" sz="800" b="0" strike="noStrike" spc="-1">
              <a:latin typeface="Times New Roman"/>
            </a:endParaRPr>
          </a:p>
        </p:txBody>
      </p:sp>
      <p:sp>
        <p:nvSpPr>
          <p:cNvPr id="90" name="PlaceHolder 2"/>
          <p:cNvSpPr>
            <a:spLocks noGrp="1"/>
          </p:cNvSpPr>
          <p:nvPr>
            <p:ph type="ftr" idx="8"/>
          </p:nvPr>
        </p:nvSpPr>
        <p:spPr>
          <a:xfrm>
            <a:off x="1097280" y="6446880"/>
            <a:ext cx="6818040" cy="364680"/>
          </a:xfrm>
          <a:prstGeom prst="rect">
            <a:avLst/>
          </a:prstGeom>
          <a:noFill/>
          <a:ln w="0">
            <a:noFill/>
          </a:ln>
        </p:spPr>
        <p:txBody>
          <a:bodyPr anchor="ctr">
            <a:noAutofit/>
          </a:bodyPr>
          <a:lstStyle>
            <a:lvl1pPr algn="ctr">
              <a:buNone/>
              <a:defRPr lang="en-US" sz="1400" b="0" strike="noStrike" spc="-1">
                <a:latin typeface="Times New Roman"/>
              </a:defRPr>
            </a:lvl1pPr>
          </a:lstStyle>
          <a:p>
            <a:pPr algn="ctr">
              <a:buNone/>
            </a:pPr>
            <a:r>
              <a:rPr lang="en-US" sz="1400" b="0" strike="noStrike" spc="-1">
                <a:latin typeface="Times New Roman"/>
              </a:rPr>
              <a:t>&lt;footer&gt;</a:t>
            </a:r>
          </a:p>
        </p:txBody>
      </p:sp>
      <p:sp>
        <p:nvSpPr>
          <p:cNvPr id="91" name="PlaceHolder 3"/>
          <p:cNvSpPr>
            <a:spLocks noGrp="1"/>
          </p:cNvSpPr>
          <p:nvPr>
            <p:ph type="sldNum" idx="9"/>
          </p:nvPr>
        </p:nvSpPr>
        <p:spPr>
          <a:xfrm>
            <a:off x="10993680" y="6446880"/>
            <a:ext cx="779760" cy="364680"/>
          </a:xfrm>
          <a:prstGeom prst="rect">
            <a:avLst/>
          </a:prstGeom>
          <a:noFill/>
          <a:ln w="0">
            <a:noFill/>
          </a:ln>
        </p:spPr>
        <p:txBody>
          <a:bodyPr anchor="ctr">
            <a:noAutofit/>
          </a:bodyPr>
          <a:lstStyle>
            <a:lvl1pPr>
              <a:lnSpc>
                <a:spcPct val="100000"/>
              </a:lnSpc>
              <a:buNone/>
              <a:defRPr lang="es-ES" sz="800" b="0" strike="noStrike" spc="-1">
                <a:solidFill>
                  <a:srgbClr val="FFFFFF"/>
                </a:solidFill>
                <a:latin typeface="Franklin Gothic Book"/>
              </a:defRPr>
            </a:lvl1pPr>
          </a:lstStyle>
          <a:p>
            <a:pPr>
              <a:lnSpc>
                <a:spcPct val="100000"/>
              </a:lnSpc>
              <a:buNone/>
            </a:pPr>
            <a:fld id="{77CC0F55-3C19-471E-AF2F-C699F466077C}" type="slidenum">
              <a:rPr lang="es-ES" sz="800" b="0" strike="noStrike" spc="-1">
                <a:solidFill>
                  <a:srgbClr val="FFFFFF"/>
                </a:solidFill>
                <a:latin typeface="Franklin Gothic Book"/>
              </a:rPr>
              <a:t>‹Nº›</a:t>
            </a:fld>
            <a:endParaRPr lang="en-US" sz="800" b="0" strike="noStrike" spc="-1">
              <a:latin typeface="Times New Roman"/>
            </a:endParaRPr>
          </a:p>
        </p:txBody>
      </p:sp>
      <p:sp>
        <p:nvSpPr>
          <p:cNvPr id="92" name="PlaceHolder 4"/>
          <p:cNvSpPr>
            <a:spLocks noGrp="1"/>
          </p:cNvSpPr>
          <p:nvPr>
            <p:ph type="title"/>
          </p:nvPr>
        </p:nvSpPr>
        <p:spPr>
          <a:xfrm>
            <a:off x="609480" y="273600"/>
            <a:ext cx="10972440" cy="1144800"/>
          </a:xfrm>
          <a:prstGeom prst="rect">
            <a:avLst/>
          </a:prstGeom>
          <a:noFill/>
          <a:ln w="0">
            <a:noFill/>
          </a:ln>
        </p:spPr>
        <p:txBody>
          <a:bodyPr lIns="0" tIns="0" rIns="0" bIns="0" anchor="ctr">
            <a:noAutofit/>
          </a:bodyPr>
          <a:lstStyle/>
          <a:p>
            <a:r>
              <a:rPr lang="es-ES" sz="1800" b="0" strike="noStrike" spc="-1">
                <a:solidFill>
                  <a:srgbClr val="000000"/>
                </a:solidFill>
                <a:latin typeface="Franklin Gothic Book"/>
              </a:rPr>
              <a:t>Click to edit the title text format</a:t>
            </a:r>
          </a:p>
        </p:txBody>
      </p:sp>
      <p:sp>
        <p:nvSpPr>
          <p:cNvPr id="93" name="PlaceHolder 5"/>
          <p:cNvSpPr>
            <a:spLocks noGrp="1"/>
          </p:cNvSpPr>
          <p:nvPr>
            <p:ph type="body"/>
          </p:nvPr>
        </p:nvSpPr>
        <p:spPr>
          <a:xfrm>
            <a:off x="609480" y="1604520"/>
            <a:ext cx="10972440" cy="3977280"/>
          </a:xfrm>
          <a:prstGeom prst="rect">
            <a:avLst/>
          </a:prstGeom>
          <a:noFill/>
          <a:ln w="0">
            <a:noFill/>
          </a:ln>
        </p:spPr>
        <p:txBody>
          <a:bodyPr lIns="0" tIns="0" rIns="0" bIns="0" anchor="t">
            <a:normAutofit/>
          </a:bodyPr>
          <a:lstStyle/>
          <a:p>
            <a:pPr marL="432000" indent="-324000">
              <a:lnSpc>
                <a:spcPct val="110000"/>
              </a:lnSpc>
              <a:spcBef>
                <a:spcPts val="1417"/>
              </a:spcBef>
              <a:buClr>
                <a:srgbClr val="000000"/>
              </a:buClr>
              <a:buSzPct val="45000"/>
              <a:buFont typeface="Wingdings" charset="2"/>
              <a:buChar char=""/>
            </a:pPr>
            <a:r>
              <a:rPr lang="es-ES" sz="1900" b="0" strike="noStrike" spc="-1">
                <a:solidFill>
                  <a:srgbClr val="404040"/>
                </a:solidFill>
                <a:latin typeface="Franklin Gothic Book"/>
              </a:rPr>
              <a:t>Click to edit the outline text format</a:t>
            </a:r>
          </a:p>
          <a:p>
            <a:pPr marL="864000" lvl="1" indent="-324000">
              <a:spcBef>
                <a:spcPts val="1134"/>
              </a:spcBef>
              <a:buClr>
                <a:srgbClr val="000000"/>
              </a:buClr>
              <a:buSzPct val="75000"/>
              <a:buFont typeface="Symbol" charset="2"/>
              <a:buChar char=""/>
            </a:pPr>
            <a:r>
              <a:rPr lang="es-ES" sz="1300" b="0" strike="noStrike" spc="-1">
                <a:solidFill>
                  <a:srgbClr val="404040"/>
                </a:solidFill>
                <a:latin typeface="Franklin Gothic Book"/>
              </a:rPr>
              <a:t>Second Outline Level</a:t>
            </a:r>
          </a:p>
          <a:p>
            <a:pPr marL="1296000" lvl="2" indent="-288000">
              <a:spcBef>
                <a:spcPts val="850"/>
              </a:spcBef>
              <a:buClr>
                <a:srgbClr val="000000"/>
              </a:buClr>
              <a:buSzPct val="45000"/>
              <a:buFont typeface="Wingdings" charset="2"/>
              <a:buChar char=""/>
            </a:pPr>
            <a:r>
              <a:rPr lang="es-ES" sz="1300" b="0" strike="noStrike" spc="-1">
                <a:solidFill>
                  <a:srgbClr val="404040"/>
                </a:solidFill>
                <a:latin typeface="Franklin Gothic Book"/>
              </a:rPr>
              <a:t>Third Outline Level</a:t>
            </a:r>
          </a:p>
          <a:p>
            <a:pPr marL="1728000" lvl="3" indent="-216000">
              <a:spcBef>
                <a:spcPts val="567"/>
              </a:spcBef>
              <a:buClr>
                <a:srgbClr val="000000"/>
              </a:buClr>
              <a:buSzPct val="75000"/>
              <a:buFont typeface="Symbol" charset="2"/>
              <a:buChar char=""/>
            </a:pPr>
            <a:r>
              <a:rPr lang="es-ES" sz="1300" b="0" strike="noStrike" spc="-1">
                <a:solidFill>
                  <a:srgbClr val="404040"/>
                </a:solidFill>
                <a:latin typeface="Franklin Gothic Book"/>
              </a:rPr>
              <a:t>Fourth Outline Level</a:t>
            </a:r>
          </a:p>
          <a:p>
            <a:pPr marL="2160000" lvl="4" indent="-216000">
              <a:spcBef>
                <a:spcPts val="283"/>
              </a:spcBef>
              <a:buClr>
                <a:srgbClr val="000000"/>
              </a:buClr>
              <a:buSzPct val="45000"/>
              <a:buFont typeface="Wingdings" charset="2"/>
              <a:buChar char=""/>
            </a:pPr>
            <a:r>
              <a:rPr lang="es-ES" sz="2000" b="0" strike="noStrike" spc="-1">
                <a:solidFill>
                  <a:srgbClr val="404040"/>
                </a:solidFill>
                <a:latin typeface="Franklin Gothic Book"/>
              </a:rPr>
              <a:t>Fifth Outline Level</a:t>
            </a:r>
          </a:p>
          <a:p>
            <a:pPr marL="2592000" lvl="5" indent="-216000">
              <a:spcBef>
                <a:spcPts val="283"/>
              </a:spcBef>
              <a:buClr>
                <a:srgbClr val="000000"/>
              </a:buClr>
              <a:buSzPct val="45000"/>
              <a:buFont typeface="Wingdings" charset="2"/>
              <a:buChar char=""/>
            </a:pPr>
            <a:r>
              <a:rPr lang="es-ES" sz="2000" b="0" strike="noStrike" spc="-1">
                <a:solidFill>
                  <a:srgbClr val="404040"/>
                </a:solidFill>
                <a:latin typeface="Franklin Gothic Book"/>
              </a:rPr>
              <a:t>Sixth Outline Level</a:t>
            </a:r>
          </a:p>
          <a:p>
            <a:pPr marL="3024000" lvl="6" indent="-216000">
              <a:spcBef>
                <a:spcPts val="283"/>
              </a:spcBef>
              <a:buClr>
                <a:srgbClr val="000000"/>
              </a:buClr>
              <a:buSzPct val="45000"/>
              <a:buFont typeface="Wingdings" charset="2"/>
              <a:buChar char=""/>
            </a:pPr>
            <a:r>
              <a:rPr lang="es-ES" sz="2000" b="0" strike="noStrike" spc="-1">
                <a:solidFill>
                  <a:srgbClr val="404040"/>
                </a:solidFill>
                <a:latin typeface="Franklin Gothic Book"/>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5.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2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5.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6.xml"/><Relationship Id="rId1" Type="http://schemas.openxmlformats.org/officeDocument/2006/relationships/slideLayout" Target="../slideLayouts/slideLayout25.xml"/></Relationships>
</file>

<file path=ppt/slides/_rels/slide2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5.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5.xml"/><Relationship Id="rId5"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5.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6" name="Picture 3" descr="A close up of a piece of paper with a pencil laying on top"/>
          <p:cNvPicPr/>
          <p:nvPr/>
        </p:nvPicPr>
        <p:blipFill>
          <a:blip r:embed="rId2"/>
          <a:stretch/>
        </p:blipFill>
        <p:spPr>
          <a:xfrm>
            <a:off x="-3240" y="0"/>
            <a:ext cx="12191760" cy="6857640"/>
          </a:xfrm>
          <a:prstGeom prst="rect">
            <a:avLst/>
          </a:prstGeom>
          <a:ln w="0">
            <a:noFill/>
          </a:ln>
        </p:spPr>
      </p:pic>
      <p:sp>
        <p:nvSpPr>
          <p:cNvPr id="137" name="Rectangle 2"/>
          <p:cNvSpPr/>
          <p:nvPr/>
        </p:nvSpPr>
        <p:spPr>
          <a:xfrm>
            <a:off x="7912440" y="1238400"/>
            <a:ext cx="3635640" cy="4355280"/>
          </a:xfrm>
          <a:prstGeom prst="rect">
            <a:avLst/>
          </a:prstGeom>
          <a:solidFill>
            <a:schemeClr val="tx1">
              <a:alpha val="85000"/>
            </a:schemeClr>
          </a:solidFill>
          <a:ln>
            <a:noFill/>
          </a:ln>
        </p:spPr>
        <p:style>
          <a:lnRef idx="2">
            <a:schemeClr val="accent1">
              <a:shade val="50000"/>
            </a:schemeClr>
          </a:lnRef>
          <a:fillRef idx="1">
            <a:schemeClr val="accent1"/>
          </a:fillRef>
          <a:effectRef idx="0">
            <a:schemeClr val="accent1"/>
          </a:effectRef>
          <a:fontRef idx="minor"/>
        </p:style>
      </p:sp>
      <p:sp>
        <p:nvSpPr>
          <p:cNvPr id="138" name="PlaceHolder 1"/>
          <p:cNvSpPr>
            <a:spLocks noGrp="1"/>
          </p:cNvSpPr>
          <p:nvPr>
            <p:ph type="title"/>
          </p:nvPr>
        </p:nvSpPr>
        <p:spPr>
          <a:xfrm>
            <a:off x="8123400" y="1475280"/>
            <a:ext cx="3214080" cy="2901240"/>
          </a:xfrm>
          <a:prstGeom prst="rect">
            <a:avLst/>
          </a:prstGeom>
          <a:noFill/>
          <a:ln w="0">
            <a:noFill/>
          </a:ln>
        </p:spPr>
        <p:txBody>
          <a:bodyPr anchor="b">
            <a:normAutofit/>
          </a:bodyPr>
          <a:lstStyle/>
          <a:p>
            <a:pPr>
              <a:lnSpc>
                <a:spcPct val="90000"/>
              </a:lnSpc>
              <a:buNone/>
            </a:pPr>
            <a:r>
              <a:rPr lang="en-US" sz="4400" b="0" strike="noStrike" spc="-52">
                <a:solidFill>
                  <a:srgbClr val="FFFFFF"/>
                </a:solidFill>
                <a:latin typeface="Bookman Old Style"/>
              </a:rPr>
              <a:t>Managerial Accounting</a:t>
            </a:r>
            <a:endParaRPr lang="es-ES" sz="4400" b="0" strike="noStrike" spc="-1">
              <a:solidFill>
                <a:srgbClr val="000000"/>
              </a:solidFill>
              <a:latin typeface="Franklin Gothic Book"/>
            </a:endParaRPr>
          </a:p>
        </p:txBody>
      </p:sp>
      <p:sp>
        <p:nvSpPr>
          <p:cNvPr id="139" name="PlaceHolder 2"/>
          <p:cNvSpPr>
            <a:spLocks noGrp="1"/>
          </p:cNvSpPr>
          <p:nvPr>
            <p:ph type="subTitle"/>
          </p:nvPr>
        </p:nvSpPr>
        <p:spPr>
          <a:xfrm>
            <a:off x="8127720" y="4608720"/>
            <a:ext cx="3205440" cy="774000"/>
          </a:xfrm>
          <a:prstGeom prst="rect">
            <a:avLst/>
          </a:prstGeom>
          <a:noFill/>
          <a:ln w="0">
            <a:noFill/>
          </a:ln>
        </p:spPr>
        <p:txBody>
          <a:bodyPr anchor="t">
            <a:normAutofit/>
          </a:bodyPr>
          <a:lstStyle/>
          <a:p>
            <a:pPr>
              <a:lnSpc>
                <a:spcPct val="100000"/>
              </a:lnSpc>
              <a:spcBef>
                <a:spcPts val="1199"/>
              </a:spcBef>
              <a:spcAft>
                <a:spcPts val="201"/>
              </a:spcAft>
              <a:buNone/>
              <a:tabLst>
                <a:tab pos="0" algn="l"/>
              </a:tabLst>
            </a:pPr>
            <a:r>
              <a:rPr lang="en-US" sz="1600" b="0" strike="noStrike" cap="all" spc="199">
                <a:solidFill>
                  <a:srgbClr val="FFFFFF"/>
                </a:solidFill>
                <a:latin typeface="Franklin Gothic Book"/>
              </a:rPr>
              <a:t>Marcelo Ortiz</a:t>
            </a:r>
            <a:endParaRPr lang="en-US" sz="16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233035DB-B7F0-371D-1F68-B98ECB86E979}"/>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84" name="Arco de bloque 5"/>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85" name="Grupo 13"/>
          <p:cNvGrpSpPr/>
          <p:nvPr/>
        </p:nvGrpSpPr>
        <p:grpSpPr>
          <a:xfrm>
            <a:off x="0" y="0"/>
            <a:ext cx="4363920" cy="453240"/>
            <a:chOff x="0" y="0"/>
            <a:chExt cx="4363920" cy="453240"/>
          </a:xfrm>
        </p:grpSpPr>
        <p:sp>
          <p:nvSpPr>
            <p:cNvPr id="186" name="Forma libre: forma 13"/>
            <p:cNvSpPr/>
            <p:nvPr/>
          </p:nvSpPr>
          <p:spPr>
            <a:xfrm>
              <a:off x="226800" y="4536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87" name="Elipse 13"/>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88" name="Grupo 14"/>
          <p:cNvGrpSpPr/>
          <p:nvPr/>
        </p:nvGrpSpPr>
        <p:grpSpPr>
          <a:xfrm>
            <a:off x="1320840" y="5998320"/>
            <a:ext cx="4155840" cy="453240"/>
            <a:chOff x="1320840" y="5998320"/>
            <a:chExt cx="4155840" cy="453240"/>
          </a:xfrm>
        </p:grpSpPr>
        <p:sp>
          <p:nvSpPr>
            <p:cNvPr id="189" name="Forma libre: forma 14"/>
            <p:cNvSpPr/>
            <p:nvPr/>
          </p:nvSpPr>
          <p:spPr>
            <a:xfrm>
              <a:off x="1547640" y="604368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190" name="Elipse 14"/>
            <p:cNvSpPr/>
            <p:nvPr/>
          </p:nvSpPr>
          <p:spPr>
            <a:xfrm>
              <a:off x="1320840" y="599832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91" name="Grupo 15"/>
          <p:cNvGrpSpPr/>
          <p:nvPr/>
        </p:nvGrpSpPr>
        <p:grpSpPr>
          <a:xfrm>
            <a:off x="1320840" y="6543000"/>
            <a:ext cx="4155840" cy="453240"/>
            <a:chOff x="1320840" y="6543000"/>
            <a:chExt cx="4155840" cy="453240"/>
          </a:xfrm>
        </p:grpSpPr>
        <p:sp>
          <p:nvSpPr>
            <p:cNvPr id="192" name="Forma libre: forma 15"/>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193" name="Elipse 15"/>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194" name="TextBox 193"/>
          <p:cNvSpPr txBox="1"/>
          <p:nvPr/>
        </p:nvSpPr>
        <p:spPr>
          <a:xfrm>
            <a:off x="613980" y="435960"/>
            <a:ext cx="9052534" cy="858240"/>
          </a:xfrm>
          <a:prstGeom prst="rect">
            <a:avLst/>
          </a:prstGeom>
          <a:noFill/>
          <a:ln w="0">
            <a:noFill/>
          </a:ln>
        </p:spPr>
        <p:txBody>
          <a:bodyPr lIns="90000" tIns="45000" rIns="90000" bIns="45000" anchor="t">
            <a:noAutofit/>
          </a:bodyPr>
          <a:lstStyle/>
          <a:p>
            <a:endParaRPr lang="en-US" sz="1800" b="0" strike="noStrike" spc="-1" dirty="0">
              <a:latin typeface="Arial"/>
            </a:endParaRPr>
          </a:p>
          <a:p>
            <a:r>
              <a:rPr lang="en-US" sz="1800" b="1" strike="noStrike" spc="-1" dirty="0">
                <a:latin typeface="Arial"/>
              </a:rPr>
              <a:t>Components and steps </a:t>
            </a:r>
            <a:endParaRPr lang="en-US" sz="1800" b="0" strike="noStrike" spc="-1" dirty="0">
              <a:latin typeface="Arial"/>
            </a:endParaRPr>
          </a:p>
          <a:p>
            <a:r>
              <a:rPr lang="en-US" sz="1800" b="1" strike="noStrike" spc="-1" dirty="0">
                <a:latin typeface="Arial"/>
              </a:rPr>
              <a:t>of the master budget:</a:t>
            </a:r>
            <a:endParaRPr lang="en-US" sz="1800" b="0" strike="noStrike" spc="-1" dirty="0">
              <a:latin typeface="Arial"/>
            </a:endParaRPr>
          </a:p>
        </p:txBody>
      </p:sp>
      <p:pic>
        <p:nvPicPr>
          <p:cNvPr id="195" name="Picture 194"/>
          <p:cNvPicPr/>
          <p:nvPr/>
        </p:nvPicPr>
        <p:blipFill>
          <a:blip r:embed="rId3"/>
          <a:stretch/>
        </p:blipFill>
        <p:spPr>
          <a:xfrm>
            <a:off x="5542920" y="933480"/>
            <a:ext cx="4486680" cy="4486680"/>
          </a:xfrm>
          <a:prstGeom prst="rect">
            <a:avLst/>
          </a:prstGeom>
          <a:ln w="0">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3C1CCF34-5CF9-4956-46D2-D3FAAE35B4D5}"/>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96" name="Arco de bloque 6"/>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97" name="Grupo 16"/>
          <p:cNvGrpSpPr/>
          <p:nvPr/>
        </p:nvGrpSpPr>
        <p:grpSpPr>
          <a:xfrm>
            <a:off x="-4448160" y="-47880"/>
            <a:ext cx="4363920" cy="453240"/>
            <a:chOff x="-4448160" y="-47880"/>
            <a:chExt cx="4363920" cy="453240"/>
          </a:xfrm>
        </p:grpSpPr>
        <p:sp>
          <p:nvSpPr>
            <p:cNvPr id="198" name="Forma libre: forma 16"/>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99" name="Elipse 16"/>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00" name="Grupo 17"/>
          <p:cNvGrpSpPr/>
          <p:nvPr/>
        </p:nvGrpSpPr>
        <p:grpSpPr>
          <a:xfrm>
            <a:off x="0" y="0"/>
            <a:ext cx="4155840" cy="453240"/>
            <a:chOff x="0" y="0"/>
            <a:chExt cx="4155840" cy="453240"/>
          </a:xfrm>
        </p:grpSpPr>
        <p:sp>
          <p:nvSpPr>
            <p:cNvPr id="201" name="Forma libre: forma 17"/>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02" name="Elipse 17"/>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03" name="Grupo 18"/>
          <p:cNvGrpSpPr/>
          <p:nvPr/>
        </p:nvGrpSpPr>
        <p:grpSpPr>
          <a:xfrm>
            <a:off x="1320840" y="6543000"/>
            <a:ext cx="4155840" cy="453240"/>
            <a:chOff x="1320840" y="6543000"/>
            <a:chExt cx="4155840" cy="453240"/>
          </a:xfrm>
        </p:grpSpPr>
        <p:sp>
          <p:nvSpPr>
            <p:cNvPr id="204" name="Forma libre: forma 18"/>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05" name="Elipse 18"/>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06" name="TextBox 205"/>
          <p:cNvSpPr txBox="1"/>
          <p:nvPr/>
        </p:nvSpPr>
        <p:spPr>
          <a:xfrm>
            <a:off x="733320" y="819360"/>
            <a:ext cx="4495680" cy="1626120"/>
          </a:xfrm>
          <a:prstGeom prst="rect">
            <a:avLst/>
          </a:prstGeom>
          <a:noFill/>
          <a:ln w="0">
            <a:noFill/>
          </a:ln>
        </p:spPr>
        <p:txBody>
          <a:bodyPr lIns="90000" tIns="45000" rIns="90000" bIns="45000" anchor="t">
            <a:noAutofit/>
          </a:bodyPr>
          <a:lstStyle/>
          <a:p>
            <a:r>
              <a:rPr lang="en-US" sz="1800" b="0" strike="noStrike" spc="-1" dirty="0">
                <a:latin typeface="Arial"/>
              </a:rPr>
              <a:t>Let’s learn by doing:</a:t>
            </a:r>
          </a:p>
          <a:p>
            <a:r>
              <a:rPr lang="en-US" sz="1800" b="0" strike="noStrike" spc="-1" dirty="0" err="1">
                <a:latin typeface="Arial"/>
              </a:rPr>
              <a:t>Bicicletas</a:t>
            </a:r>
            <a:r>
              <a:rPr lang="en-US" sz="1800" b="0" strike="noStrike" spc="-1" dirty="0">
                <a:latin typeface="Arial"/>
              </a:rPr>
              <a:t> </a:t>
            </a:r>
            <a:r>
              <a:rPr lang="en-US" sz="1800" b="0" strike="noStrike" spc="-1" dirty="0" err="1">
                <a:latin typeface="Arial"/>
              </a:rPr>
              <a:t>Bicilona</a:t>
            </a:r>
            <a:r>
              <a:rPr lang="en-US" sz="1800" b="0" strike="noStrike" spc="-1" dirty="0">
                <a:latin typeface="Arial"/>
              </a:rPr>
              <a:t> SA., is a Spanish company with a single product, </a:t>
            </a:r>
            <a:r>
              <a:rPr lang="en-US" sz="1800" b="0" strike="noStrike" spc="-1" dirty="0" err="1">
                <a:latin typeface="Arial"/>
              </a:rPr>
              <a:t>BiciBeach</a:t>
            </a:r>
            <a:r>
              <a:rPr lang="en-US" sz="1800" b="0" strike="noStrike" spc="-1" dirty="0">
                <a:latin typeface="Arial"/>
              </a:rPr>
              <a:t>, a bike ideal for riding streets and beaches.</a:t>
            </a:r>
          </a:p>
        </p:txBody>
      </p:sp>
      <p:pic>
        <p:nvPicPr>
          <p:cNvPr id="207" name="Picture 206"/>
          <p:cNvPicPr/>
          <p:nvPr/>
        </p:nvPicPr>
        <p:blipFill>
          <a:blip r:embed="rId3"/>
          <a:stretch/>
        </p:blipFill>
        <p:spPr>
          <a:xfrm>
            <a:off x="5310000" y="380880"/>
            <a:ext cx="4268880" cy="2844360"/>
          </a:xfrm>
          <a:prstGeom prst="rect">
            <a:avLst/>
          </a:prstGeom>
          <a:ln w="0">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EB34CE96-BBF9-3865-2B9A-D61714FF281B}"/>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09" name="Arco de bloque 7"/>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10" name="Grupo 19"/>
          <p:cNvGrpSpPr/>
          <p:nvPr/>
        </p:nvGrpSpPr>
        <p:grpSpPr>
          <a:xfrm>
            <a:off x="-4448160" y="-47880"/>
            <a:ext cx="4363920" cy="453240"/>
            <a:chOff x="-4448160" y="-47880"/>
            <a:chExt cx="4363920" cy="453240"/>
          </a:xfrm>
        </p:grpSpPr>
        <p:sp>
          <p:nvSpPr>
            <p:cNvPr id="211" name="Forma libre: forma 19"/>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12" name="Elipse 19"/>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13" name="Grupo 20"/>
          <p:cNvGrpSpPr/>
          <p:nvPr/>
        </p:nvGrpSpPr>
        <p:grpSpPr>
          <a:xfrm>
            <a:off x="0" y="0"/>
            <a:ext cx="4155840" cy="453240"/>
            <a:chOff x="0" y="0"/>
            <a:chExt cx="4155840" cy="453240"/>
          </a:xfrm>
        </p:grpSpPr>
        <p:sp>
          <p:nvSpPr>
            <p:cNvPr id="214" name="Forma libre: forma 20"/>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15" name="Elipse 20"/>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16" name="Grupo 21"/>
          <p:cNvGrpSpPr/>
          <p:nvPr/>
        </p:nvGrpSpPr>
        <p:grpSpPr>
          <a:xfrm>
            <a:off x="1320840" y="6543000"/>
            <a:ext cx="4155840" cy="453240"/>
            <a:chOff x="1320840" y="6543000"/>
            <a:chExt cx="4155840" cy="453240"/>
          </a:xfrm>
        </p:grpSpPr>
        <p:sp>
          <p:nvSpPr>
            <p:cNvPr id="217" name="Forma libre: forma 21"/>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18" name="Elipse 21"/>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19" name="TextBox 218"/>
          <p:cNvSpPr txBox="1"/>
          <p:nvPr/>
        </p:nvSpPr>
        <p:spPr>
          <a:xfrm>
            <a:off x="542880" y="523800"/>
            <a:ext cx="8753400" cy="392976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1: Sales budget</a:t>
            </a:r>
          </a:p>
          <a:p>
            <a:pPr>
              <a:lnSpc>
                <a:spcPct val="100000"/>
              </a:lnSpc>
              <a:buNone/>
            </a:pPr>
            <a:r>
              <a:rPr lang="en-US" sz="1800" b="0" strike="noStrike" spc="-1" dirty="0">
                <a:latin typeface="Arial"/>
              </a:rPr>
              <a:t>Management needs to have a solid estimate of sales for each quarter, month, or another relevant period, so they can determine how many units must be produced.</a:t>
            </a:r>
          </a:p>
          <a:p>
            <a:pPr>
              <a:lnSpc>
                <a:spcPct val="100000"/>
              </a:lnSpc>
              <a:buNone/>
            </a:pPr>
            <a:endParaRPr lang="en-US" sz="1800" b="0" strike="noStrike" spc="-1" dirty="0">
              <a:latin typeface="Arial"/>
            </a:endParaRPr>
          </a:p>
          <a:p>
            <a:pPr>
              <a:lnSpc>
                <a:spcPct val="100000"/>
              </a:lnSpc>
              <a:buNone/>
            </a:pPr>
            <a:r>
              <a:rPr lang="en-US" sz="1800" b="0" strike="noStrike" spc="-1" dirty="0">
                <a:latin typeface="Arial"/>
              </a:rPr>
              <a:t>Sales Budget = expected sales volume per product * anticipated selling price per unit.</a:t>
            </a:r>
          </a:p>
          <a:p>
            <a:pPr>
              <a:lnSpc>
                <a:spcPct val="100000"/>
              </a:lnSpc>
              <a:buNone/>
            </a:pPr>
            <a:endParaRPr lang="en-US" sz="1800" b="0" strike="noStrike" spc="-1" dirty="0">
              <a:latin typeface="Arial"/>
            </a:endParaRPr>
          </a:p>
          <a:p>
            <a:pPr>
              <a:lnSpc>
                <a:spcPct val="100000"/>
              </a:lnSpc>
              <a:buNone/>
            </a:pPr>
            <a:r>
              <a:rPr lang="en-US" sz="1800" b="0" strike="noStrike" spc="-1" dirty="0" err="1">
                <a:latin typeface="Arial"/>
              </a:rPr>
              <a:t>Bicilona</a:t>
            </a:r>
            <a:r>
              <a:rPr lang="en-US" sz="1800" b="0" strike="noStrike" spc="-1" dirty="0">
                <a:latin typeface="Arial"/>
              </a:rPr>
              <a:t> expects to increase its sales by 500 units each quarter, starting with 3,000 units in the first quarter, considering a sale price of $60 per unit.</a:t>
            </a:r>
          </a:p>
          <a:p>
            <a:pPr>
              <a:lnSpc>
                <a:spcPct val="100000"/>
              </a:lnSpc>
              <a:buNone/>
            </a:pPr>
            <a:endParaRPr lang="en-US" sz="1800" b="0" strike="noStrike" spc="-1" dirty="0">
              <a:latin typeface="Arial"/>
            </a:endParaRPr>
          </a:p>
          <a:p>
            <a:r>
              <a:rPr lang="en-US" sz="1800" b="1" strike="noStrike" spc="-1" dirty="0">
                <a:latin typeface="Arial"/>
              </a:rPr>
              <a:t>Some </a:t>
            </a:r>
            <a:r>
              <a:rPr lang="en-US" b="1" spc="-1" dirty="0">
                <a:latin typeface="Arial"/>
              </a:rPr>
              <a:t>practitioner advice:</a:t>
            </a:r>
            <a:endParaRPr lang="en-US" sz="1800" b="0" strike="noStrike" spc="-1" dirty="0">
              <a:latin typeface="Arial"/>
            </a:endParaRPr>
          </a:p>
          <a:p>
            <a:pPr>
              <a:lnSpc>
                <a:spcPct val="100000"/>
              </a:lnSpc>
              <a:buNone/>
            </a:pPr>
            <a:r>
              <a:rPr lang="en-US" sz="1800" b="0" strike="noStrike" spc="-1" dirty="0">
                <a:latin typeface="Arial"/>
              </a:rPr>
              <a:t>- use a method/function, easy to explain and justify.</a:t>
            </a:r>
          </a:p>
          <a:p>
            <a:pPr>
              <a:lnSpc>
                <a:spcPct val="100000"/>
              </a:lnSpc>
              <a:buNone/>
            </a:pPr>
            <a:r>
              <a:rPr lang="en-US" sz="1800" b="0" strike="noStrike" spc="-1" dirty="0">
                <a:latin typeface="Arial"/>
              </a:rPr>
              <a:t>- % sales growth: look at the industry or previous years.</a:t>
            </a:r>
          </a:p>
          <a:p>
            <a:pPr>
              <a:lnSpc>
                <a:spcPct val="100000"/>
              </a:lnSpc>
              <a:buNone/>
            </a:pPr>
            <a:r>
              <a:rPr lang="en-US" sz="1800" b="0" strike="noStrike" spc="-1" dirty="0">
                <a:latin typeface="Arial"/>
              </a:rPr>
              <a:t>- economic situation of customers/clients: unemployment, economic shocks.</a:t>
            </a:r>
          </a:p>
          <a:p>
            <a:pPr>
              <a:lnSpc>
                <a:spcPct val="100000"/>
              </a:lnSpc>
              <a:buNone/>
            </a:pPr>
            <a:r>
              <a:rPr lang="en-US" sz="1800" b="0" strike="noStrike" spc="-1" dirty="0">
                <a:latin typeface="Arial"/>
              </a:rPr>
              <a:t>- do not consider “discounted sale prices” in advance, low margin.</a:t>
            </a:r>
          </a:p>
          <a:p>
            <a:pPr>
              <a:lnSpc>
                <a:spcPct val="100000"/>
              </a:lnSpc>
              <a:buNone/>
            </a:pPr>
            <a:r>
              <a:rPr lang="en-US" sz="1800" b="0" strike="noStrike" spc="-1" dirty="0">
                <a:latin typeface="Arial"/>
              </a:rPr>
              <a:t>- </a:t>
            </a:r>
            <a:r>
              <a:rPr lang="en-US" sz="1800" b="0" strike="noStrike" spc="-1" dirty="0" err="1">
                <a:latin typeface="Arial"/>
              </a:rPr>
              <a:t>backtesting</a:t>
            </a:r>
            <a:r>
              <a:rPr lang="en-US" sz="1800" b="0" strike="noStrike" spc="-1" dirty="0">
                <a:latin typeface="Arial"/>
              </a:rPr>
              <a:t>: if you had used the same method in previous periods, did the method outperform or underperform systemically?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79174C62-571D-BDC3-61B4-F6444631141A}"/>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20" name="Arco de bloque 8"/>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21" name="Grupo 22"/>
          <p:cNvGrpSpPr/>
          <p:nvPr/>
        </p:nvGrpSpPr>
        <p:grpSpPr>
          <a:xfrm>
            <a:off x="-4448160" y="-47880"/>
            <a:ext cx="4363920" cy="453240"/>
            <a:chOff x="-4448160" y="-47880"/>
            <a:chExt cx="4363920" cy="453240"/>
          </a:xfrm>
        </p:grpSpPr>
        <p:sp>
          <p:nvSpPr>
            <p:cNvPr id="222" name="Forma libre: forma 22"/>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23" name="Elipse 22"/>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24" name="Grupo 23"/>
          <p:cNvGrpSpPr/>
          <p:nvPr/>
        </p:nvGrpSpPr>
        <p:grpSpPr>
          <a:xfrm>
            <a:off x="0" y="0"/>
            <a:ext cx="4155840" cy="453240"/>
            <a:chOff x="0" y="0"/>
            <a:chExt cx="4155840" cy="453240"/>
          </a:xfrm>
        </p:grpSpPr>
        <p:sp>
          <p:nvSpPr>
            <p:cNvPr id="225" name="Forma libre: forma 23"/>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26" name="Elipse 23"/>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27" name="Grupo 24"/>
          <p:cNvGrpSpPr/>
          <p:nvPr/>
        </p:nvGrpSpPr>
        <p:grpSpPr>
          <a:xfrm>
            <a:off x="1320840" y="6543000"/>
            <a:ext cx="4155840" cy="453240"/>
            <a:chOff x="1320840" y="6543000"/>
            <a:chExt cx="4155840" cy="453240"/>
          </a:xfrm>
        </p:grpSpPr>
        <p:sp>
          <p:nvSpPr>
            <p:cNvPr id="228" name="Forma libre: forma 24"/>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29" name="Elipse 24"/>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30" name="TextBox 229"/>
          <p:cNvSpPr txBox="1"/>
          <p:nvPr/>
        </p:nvSpPr>
        <p:spPr>
          <a:xfrm>
            <a:off x="457200" y="523799"/>
            <a:ext cx="9505800" cy="4187537"/>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2: Production budget</a:t>
            </a:r>
            <a:endParaRPr lang="en-US" sz="1800" b="0" strike="noStrike" spc="-1" dirty="0">
              <a:latin typeface="Arial"/>
            </a:endParaRPr>
          </a:p>
          <a:p>
            <a:pPr>
              <a:lnSpc>
                <a:spcPct val="100000"/>
              </a:lnSpc>
              <a:buNone/>
            </a:pPr>
            <a:r>
              <a:rPr lang="en-US" sz="1800" b="0" strike="noStrike" spc="-1" dirty="0">
                <a:latin typeface="Arial"/>
              </a:rPr>
              <a:t>- once we have defined the unit of product to be expected to be sold, we have to compute the production requirements:</a:t>
            </a:r>
          </a:p>
          <a:p>
            <a:pPr>
              <a:lnSpc>
                <a:spcPct val="100000"/>
              </a:lnSpc>
              <a:buNone/>
            </a:pPr>
            <a:endParaRPr lang="en-US" sz="1800" b="0" strike="noStrike" spc="-1" dirty="0">
              <a:latin typeface="Arial"/>
            </a:endParaRPr>
          </a:p>
          <a:p>
            <a:pPr>
              <a:lnSpc>
                <a:spcPct val="100000"/>
              </a:lnSpc>
              <a:buNone/>
            </a:pPr>
            <a:r>
              <a:rPr lang="en-US" sz="1800" b="0" strike="noStrike" spc="-1" dirty="0">
                <a:solidFill>
                  <a:srgbClr val="FF8000"/>
                </a:solidFill>
                <a:latin typeface="Arial"/>
              </a:rPr>
              <a:t>Budgeted Sales + Desired Ending Inventory- Beginning Inventory= Required Production Units</a:t>
            </a:r>
            <a:endParaRPr lang="en-US" sz="1800" b="0" strike="noStrike" spc="-1" dirty="0">
              <a:latin typeface="Arial"/>
            </a:endParaRPr>
          </a:p>
          <a:p>
            <a:pPr>
              <a:lnSpc>
                <a:spcPct val="100000"/>
              </a:lnSpc>
              <a:buNone/>
            </a:pPr>
            <a:endParaRPr lang="en-US" sz="1800" b="0" strike="noStrike" spc="-1" dirty="0">
              <a:latin typeface="Arial"/>
            </a:endParaRPr>
          </a:p>
          <a:p>
            <a:pPr>
              <a:lnSpc>
                <a:spcPct val="100000"/>
              </a:lnSpc>
              <a:buNone/>
            </a:pPr>
            <a:r>
              <a:rPr lang="en-US" sz="1800" b="0" strike="noStrike" spc="-1" dirty="0">
                <a:latin typeface="Arial"/>
              </a:rPr>
              <a:t>What are the consequences of an inadequate inventory in one period?</a:t>
            </a:r>
          </a:p>
          <a:p>
            <a:pPr>
              <a:lnSpc>
                <a:spcPct val="100000"/>
              </a:lnSpc>
              <a:buNone/>
            </a:pPr>
            <a:r>
              <a:rPr lang="en-US" sz="1800" b="0" strike="noStrike" spc="-1" dirty="0">
                <a:latin typeface="Arial"/>
              </a:rPr>
              <a:t>-Employee labor contract: flexible adaptation?</a:t>
            </a:r>
          </a:p>
          <a:p>
            <a:pPr>
              <a:lnSpc>
                <a:spcPct val="100000"/>
              </a:lnSpc>
              <a:buNone/>
            </a:pPr>
            <a:r>
              <a:rPr lang="en-US" sz="1800" b="0" strike="noStrike" spc="-1" dirty="0">
                <a:latin typeface="Arial"/>
              </a:rPr>
              <a:t>-cost of the </a:t>
            </a:r>
            <a:r>
              <a:rPr lang="en-US" spc="-1" dirty="0">
                <a:latin typeface="Arial"/>
              </a:rPr>
              <a:t>warehouse.</a:t>
            </a:r>
            <a:endParaRPr lang="en-US" sz="1800" b="0" strike="noStrike" spc="-1" dirty="0">
              <a:latin typeface="Arial"/>
            </a:endParaRPr>
          </a:p>
          <a:p>
            <a:pPr>
              <a:lnSpc>
                <a:spcPct val="100000"/>
              </a:lnSpc>
              <a:buNone/>
            </a:pPr>
            <a:r>
              <a:rPr lang="en-US" sz="1800" b="0" strike="noStrike" spc="-1" dirty="0">
                <a:latin typeface="Arial"/>
              </a:rPr>
              <a:t>-cost of inventories.</a:t>
            </a:r>
          </a:p>
          <a:p>
            <a:pPr>
              <a:lnSpc>
                <a:spcPct val="100000"/>
              </a:lnSpc>
              <a:buNone/>
            </a:pPr>
            <a:endParaRPr lang="en-US" spc="-1" dirty="0">
              <a:latin typeface="Arial"/>
            </a:endParaRPr>
          </a:p>
          <a:p>
            <a:pPr>
              <a:lnSpc>
                <a:spcPct val="100000"/>
              </a:lnSpc>
              <a:buNone/>
            </a:pPr>
            <a:r>
              <a:rPr lang="en-US" sz="1800" b="0" strike="noStrike" spc="-1" dirty="0">
                <a:latin typeface="Arial"/>
              </a:rPr>
              <a:t>… remember the asset-efficiency metrics of Topics 3-4. To avoid lower these metrics, managers need to meet demand with enough inventory while avoiding paying for unnecessary storage.</a:t>
            </a:r>
          </a:p>
          <a:p>
            <a:pPr>
              <a:lnSpc>
                <a:spcPct val="100000"/>
              </a:lnSpc>
              <a:buNone/>
            </a:pPr>
            <a:endParaRPr lang="en-US" spc="-1" dirty="0">
              <a:latin typeface="Arial"/>
            </a:endParaRPr>
          </a:p>
          <a:p>
            <a:r>
              <a:rPr lang="en-US" sz="1800" b="0" strike="noStrike" spc="-1" dirty="0">
                <a:latin typeface="Arial"/>
              </a:rPr>
              <a:t>Let’s jump to MS Excel.</a:t>
            </a:r>
          </a:p>
          <a:p>
            <a:pPr>
              <a:lnSpc>
                <a:spcPct val="100000"/>
              </a:lnSpc>
              <a:buNone/>
            </a:pPr>
            <a:endParaRPr lang="en-US" sz="1800" b="0" strike="noStrike" spc="-1" dirty="0">
              <a:latin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7C20795A-5A55-A04C-FE90-368C99E34235}"/>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31" name="Arco de bloque 9"/>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32" name="Grupo 25"/>
          <p:cNvGrpSpPr/>
          <p:nvPr/>
        </p:nvGrpSpPr>
        <p:grpSpPr>
          <a:xfrm>
            <a:off x="-4448160" y="-47880"/>
            <a:ext cx="4363920" cy="453240"/>
            <a:chOff x="-4448160" y="-47880"/>
            <a:chExt cx="4363920" cy="453240"/>
          </a:xfrm>
        </p:grpSpPr>
        <p:sp>
          <p:nvSpPr>
            <p:cNvPr id="233" name="Forma libre: forma 25"/>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34" name="Elipse 25"/>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35" name="Grupo 26"/>
          <p:cNvGrpSpPr/>
          <p:nvPr/>
        </p:nvGrpSpPr>
        <p:grpSpPr>
          <a:xfrm>
            <a:off x="0" y="0"/>
            <a:ext cx="4155840" cy="453240"/>
            <a:chOff x="0" y="0"/>
            <a:chExt cx="4155840" cy="453240"/>
          </a:xfrm>
        </p:grpSpPr>
        <p:sp>
          <p:nvSpPr>
            <p:cNvPr id="236" name="Forma libre: forma 26"/>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37" name="Elipse 26"/>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38" name="Grupo 27"/>
          <p:cNvGrpSpPr/>
          <p:nvPr/>
        </p:nvGrpSpPr>
        <p:grpSpPr>
          <a:xfrm>
            <a:off x="1320840" y="6543000"/>
            <a:ext cx="4155840" cy="453240"/>
            <a:chOff x="1320840" y="6543000"/>
            <a:chExt cx="4155840" cy="453240"/>
          </a:xfrm>
        </p:grpSpPr>
        <p:sp>
          <p:nvSpPr>
            <p:cNvPr id="239" name="Forma libre: forma 27"/>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40" name="Elipse 27"/>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41" name="TextBox 240"/>
          <p:cNvSpPr txBox="1"/>
          <p:nvPr/>
        </p:nvSpPr>
        <p:spPr>
          <a:xfrm>
            <a:off x="457200" y="523800"/>
            <a:ext cx="9505800" cy="341784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3: Direct Materials Budget</a:t>
            </a:r>
            <a:endParaRPr lang="en-US" sz="1800" b="0" strike="noStrike" spc="-1" dirty="0">
              <a:latin typeface="Arial"/>
            </a:endParaRPr>
          </a:p>
          <a:p>
            <a:pPr>
              <a:lnSpc>
                <a:spcPct val="100000"/>
              </a:lnSpc>
              <a:buNone/>
            </a:pPr>
            <a:r>
              <a:rPr lang="en-US" sz="1800" b="0" strike="noStrike" spc="-1" dirty="0">
                <a:latin typeface="Arial"/>
              </a:rPr>
              <a:t> - we should already have calculated the cost of direct materials per unit (see previous lessons).</a:t>
            </a:r>
          </a:p>
          <a:p>
            <a:pPr>
              <a:lnSpc>
                <a:spcPct val="100000"/>
              </a:lnSpc>
              <a:buNone/>
            </a:pPr>
            <a:endParaRPr lang="en-US" sz="1800" b="0" strike="noStrike" spc="-1" dirty="0">
              <a:latin typeface="Arial"/>
            </a:endParaRPr>
          </a:p>
          <a:p>
            <a:pPr>
              <a:lnSpc>
                <a:spcPct val="100000"/>
              </a:lnSpc>
              <a:buNone/>
            </a:pPr>
            <a:r>
              <a:rPr lang="en-US" sz="1800" b="0" strike="noStrike" spc="-1" dirty="0">
                <a:solidFill>
                  <a:srgbClr val="FF8000"/>
                </a:solidFill>
                <a:latin typeface="Arial"/>
              </a:rPr>
              <a:t>Units to be produced x Direct materials per unit = Direct Materials units required</a:t>
            </a:r>
            <a:endParaRPr lang="en-US" sz="1800" b="0" strike="noStrike" spc="-1" dirty="0">
              <a:latin typeface="Arial"/>
            </a:endParaRPr>
          </a:p>
          <a:p>
            <a:pPr>
              <a:lnSpc>
                <a:spcPct val="100000"/>
              </a:lnSpc>
              <a:buNone/>
            </a:pPr>
            <a:endParaRPr lang="en-US" sz="1800" b="0" strike="noStrike" spc="-1" dirty="0">
              <a:latin typeface="Arial"/>
            </a:endParaRPr>
          </a:p>
          <a:p>
            <a:pPr>
              <a:lnSpc>
                <a:spcPct val="100000"/>
              </a:lnSpc>
              <a:buNone/>
            </a:pPr>
            <a:r>
              <a:rPr lang="en-US" sz="1800" b="0" strike="noStrike" spc="-1" dirty="0">
                <a:solidFill>
                  <a:srgbClr val="000000"/>
                </a:solidFill>
                <a:latin typeface="Arial"/>
              </a:rPr>
              <a:t>Once we know the # of materials required, we calculate how many of them need to be purchased each quarter.</a:t>
            </a:r>
            <a:endParaRPr lang="en-US" sz="1800" b="0" strike="noStrike" spc="-1" dirty="0">
              <a:latin typeface="Arial"/>
            </a:endParaRPr>
          </a:p>
          <a:p>
            <a:pPr>
              <a:lnSpc>
                <a:spcPct val="100000"/>
              </a:lnSpc>
              <a:buNone/>
            </a:pPr>
            <a:r>
              <a:rPr lang="en-US" sz="1800" b="0" strike="noStrike" spc="-1" dirty="0">
                <a:solidFill>
                  <a:srgbClr val="000000"/>
                </a:solidFill>
                <a:latin typeface="Arial"/>
              </a:rPr>
              <a:t> </a:t>
            </a:r>
            <a:endParaRPr lang="en-US" sz="1800" b="0" strike="noStrike" spc="-1" dirty="0">
              <a:latin typeface="Arial"/>
            </a:endParaRPr>
          </a:p>
          <a:p>
            <a:pPr>
              <a:lnSpc>
                <a:spcPct val="100000"/>
              </a:lnSpc>
              <a:buNone/>
            </a:pPr>
            <a:r>
              <a:rPr lang="en-US" sz="1800" b="0" strike="noStrike" spc="-1" dirty="0">
                <a:solidFill>
                  <a:srgbClr val="FF8000"/>
                </a:solidFill>
                <a:latin typeface="Arial"/>
                <a:ea typeface="Noto Sans CJK SC"/>
              </a:rPr>
              <a:t> D. Materials units required+ Desired Ending D. Materials units - Beginning </a:t>
            </a:r>
            <a:r>
              <a:rPr lang="en-US" sz="1800" b="0" strike="noStrike" spc="-1" dirty="0">
                <a:solidFill>
                  <a:srgbClr val="FF8000"/>
                </a:solidFill>
                <a:latin typeface="Arial"/>
              </a:rPr>
              <a:t>D. Materials units</a:t>
            </a:r>
            <a:r>
              <a:rPr lang="en-US" sz="1800" b="0" strike="noStrike" spc="-1" dirty="0">
                <a:solidFill>
                  <a:srgbClr val="FF8000"/>
                </a:solidFill>
                <a:latin typeface="Arial"/>
                <a:ea typeface="Noto Sans CJK SC"/>
              </a:rPr>
              <a:t>= Required </a:t>
            </a:r>
            <a:r>
              <a:rPr lang="en-US" sz="1800" b="0" strike="noStrike" spc="-1" dirty="0">
                <a:solidFill>
                  <a:srgbClr val="FF8000"/>
                </a:solidFill>
                <a:latin typeface="Arial"/>
              </a:rPr>
              <a:t>D. Material units to be purchased</a:t>
            </a:r>
            <a:endParaRPr lang="en-US" sz="1800" b="0" strike="noStrike" spc="-1" dirty="0">
              <a:latin typeface="Arial"/>
            </a:endParaRPr>
          </a:p>
          <a:p>
            <a:pPr>
              <a:lnSpc>
                <a:spcPct val="100000"/>
              </a:lnSpc>
              <a:buNone/>
            </a:pPr>
            <a:endParaRPr lang="en-US" sz="1800" b="0" strike="noStrike" spc="-1" dirty="0">
              <a:latin typeface="Arial"/>
            </a:endParaRPr>
          </a:p>
          <a:p>
            <a:pPr>
              <a:lnSpc>
                <a:spcPct val="100000"/>
              </a:lnSpc>
              <a:buNone/>
            </a:pPr>
            <a:r>
              <a:rPr lang="en-US" sz="1800" b="0" strike="noStrike" spc="-1" dirty="0">
                <a:solidFill>
                  <a:srgbClr val="000000"/>
                </a:solidFill>
                <a:latin typeface="Arial"/>
              </a:rPr>
              <a:t>How many wheels need </a:t>
            </a:r>
            <a:r>
              <a:rPr lang="en-US" sz="1800" b="0" strike="noStrike" spc="-1" dirty="0" err="1">
                <a:solidFill>
                  <a:srgbClr val="000000"/>
                </a:solidFill>
                <a:latin typeface="Arial"/>
              </a:rPr>
              <a:t>Bicilona</a:t>
            </a:r>
            <a:r>
              <a:rPr lang="en-US" sz="1800" b="0" strike="noStrike" spc="-1" dirty="0">
                <a:solidFill>
                  <a:srgbClr val="000000"/>
                </a:solidFill>
                <a:latin typeface="Arial"/>
              </a:rPr>
              <a:t> on its inventory each quarter </a:t>
            </a:r>
            <a:endParaRPr lang="en-US" sz="1800" b="0" strike="noStrike" spc="-1" dirty="0">
              <a:latin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C6F10813-681C-8C20-936B-793BF6ABFBFF}"/>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0" y="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1320840" y="654300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188208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3: Direct Labor Budget</a:t>
            </a:r>
          </a:p>
          <a:p>
            <a:pPr>
              <a:lnSpc>
                <a:spcPct val="100000"/>
              </a:lnSpc>
              <a:buNone/>
            </a:pPr>
            <a:endParaRPr lang="en-US" sz="1800" strike="noStrike" spc="-1" dirty="0">
              <a:latin typeface="Arial"/>
            </a:endParaRPr>
          </a:p>
          <a:p>
            <a:pPr>
              <a:lnSpc>
                <a:spcPct val="100000"/>
              </a:lnSpc>
              <a:buNone/>
            </a:pPr>
            <a:r>
              <a:rPr lang="en-US" spc="-1" dirty="0">
                <a:latin typeface="Arial"/>
              </a:rPr>
              <a:t>Managers need to know how much staff is needed to meet the production budget, and also their costs,</a:t>
            </a:r>
          </a:p>
          <a:p>
            <a:pPr marL="285750" indent="-285750">
              <a:lnSpc>
                <a:spcPct val="100000"/>
              </a:lnSpc>
              <a:buFont typeface="Arial" panose="020B0604020202020204" pitchFamily="34" charset="0"/>
              <a:buChar char="•"/>
            </a:pPr>
            <a:r>
              <a:rPr lang="en-US" sz="1800" strike="noStrike" spc="-1" dirty="0">
                <a:latin typeface="Arial"/>
              </a:rPr>
              <a:t>Hiring can take time.</a:t>
            </a:r>
          </a:p>
          <a:p>
            <a:pPr marL="285750" indent="-285750">
              <a:lnSpc>
                <a:spcPct val="100000"/>
              </a:lnSpc>
              <a:buFont typeface="Arial" panose="020B0604020202020204" pitchFamily="34" charset="0"/>
              <a:buChar char="•"/>
            </a:pPr>
            <a:r>
              <a:rPr lang="en-US" spc="-1" dirty="0">
                <a:latin typeface="Arial"/>
              </a:rPr>
              <a:t>New fixed contracts or overtime.</a:t>
            </a:r>
          </a:p>
          <a:p>
            <a:pPr marL="285750" indent="-285750">
              <a:lnSpc>
                <a:spcPct val="100000"/>
              </a:lnSpc>
              <a:buFont typeface="Arial" panose="020B0604020202020204" pitchFamily="34" charset="0"/>
              <a:buChar char="•"/>
            </a:pPr>
            <a:r>
              <a:rPr lang="en-US" spc="-1" dirty="0">
                <a:latin typeface="Arial"/>
              </a:rPr>
              <a:t>Labor regulation.</a:t>
            </a:r>
            <a:endParaRPr lang="en-US" sz="1800" strike="noStrike" spc="-1" dirty="0">
              <a:latin typeface="Arial"/>
            </a:endParaRPr>
          </a:p>
          <a:p>
            <a:pPr>
              <a:lnSpc>
                <a:spcPct val="100000"/>
              </a:lnSpc>
              <a:buNone/>
            </a:pPr>
            <a:endParaRPr lang="en-US" sz="1800" b="0" strike="noStrike" spc="-1" dirty="0">
              <a:latin typeface="Arial"/>
            </a:endParaRPr>
          </a:p>
          <a:p>
            <a:pPr>
              <a:lnSpc>
                <a:spcPct val="100000"/>
              </a:lnSpc>
              <a:buNone/>
            </a:pPr>
            <a:r>
              <a:rPr lang="en-US" sz="1800" b="0" strike="noStrike" spc="-1" dirty="0">
                <a:solidFill>
                  <a:srgbClr val="FF8000"/>
                </a:solidFill>
                <a:latin typeface="Arial"/>
              </a:rPr>
              <a:t>Units to be produced x Direct labor time per unit x Direct labor cost per </a:t>
            </a:r>
            <a:r>
              <a:rPr lang="en-US" sz="1800" b="0" strike="noStrike" spc="-1" dirty="0" err="1">
                <a:solidFill>
                  <a:srgbClr val="FF8000"/>
                </a:solidFill>
                <a:latin typeface="Arial"/>
              </a:rPr>
              <a:t>hr</a:t>
            </a:r>
            <a:r>
              <a:rPr lang="en-US" sz="1800" b="0" strike="noStrike" spc="-1" dirty="0">
                <a:solidFill>
                  <a:srgbClr val="FF8000"/>
                </a:solidFill>
                <a:latin typeface="Arial"/>
              </a:rPr>
              <a:t> = total Direct labor cost</a:t>
            </a:r>
            <a:endParaRPr lang="en-US" sz="1800" b="0" strike="noStrike" spc="-1" dirty="0">
              <a:latin typeface="Arial"/>
            </a:endParaRPr>
          </a:p>
          <a:p>
            <a:pPr>
              <a:lnSpc>
                <a:spcPct val="100000"/>
              </a:lnSpc>
              <a:buNone/>
            </a:pPr>
            <a:endParaRPr lang="en-US" sz="1800" b="0" strike="noStrike" spc="-1" dirty="0">
              <a:latin typeface="Arial"/>
            </a:endParaRPr>
          </a:p>
          <a:p>
            <a:pPr>
              <a:lnSpc>
                <a:spcPct val="100000"/>
              </a:lnSpc>
              <a:buNone/>
            </a:pPr>
            <a:r>
              <a:rPr lang="en-US" sz="1800" b="0" strike="noStrike" spc="-1" dirty="0">
                <a:solidFill>
                  <a:srgbClr val="000000"/>
                </a:solidFill>
                <a:latin typeface="Arial"/>
              </a:rPr>
              <a:t>In the example, assume that one worker needs 2 </a:t>
            </a:r>
            <a:r>
              <a:rPr lang="en-US" sz="1800" b="0" strike="noStrike" spc="-1" dirty="0" err="1">
                <a:solidFill>
                  <a:srgbClr val="000000"/>
                </a:solidFill>
                <a:latin typeface="Arial"/>
              </a:rPr>
              <a:t>hrs</a:t>
            </a:r>
            <a:r>
              <a:rPr lang="en-US" sz="1800" b="0" strike="noStrike" spc="-1" dirty="0">
                <a:solidFill>
                  <a:srgbClr val="000000"/>
                </a:solidFill>
                <a:latin typeface="Arial"/>
              </a:rPr>
              <a:t> to assemble a bike, and the cost per </a:t>
            </a:r>
            <a:r>
              <a:rPr lang="en-US" sz="1800" b="0" strike="noStrike" spc="-1" dirty="0" err="1">
                <a:solidFill>
                  <a:srgbClr val="000000"/>
                </a:solidFill>
                <a:latin typeface="Arial"/>
              </a:rPr>
              <a:t>hr</a:t>
            </a:r>
            <a:r>
              <a:rPr lang="en-US" sz="1800" b="0" strike="noStrike" spc="-1" dirty="0">
                <a:solidFill>
                  <a:srgbClr val="000000"/>
                </a:solidFill>
                <a:latin typeface="Arial"/>
              </a:rPr>
              <a:t> of labor is 10$</a:t>
            </a:r>
            <a:endParaRPr lang="en-US" sz="1800" b="0" strike="noStrike" spc="-1" dirty="0">
              <a:latin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F009F5C6-0169-A156-FFBC-44EFED2B09F1}"/>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0" y="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1320840" y="654300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188208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4: Manufacturing Overhead Budget</a:t>
            </a:r>
            <a:endParaRPr lang="en-US" sz="1800" b="0" strike="noStrike" spc="-1" dirty="0">
              <a:latin typeface="Arial"/>
            </a:endParaRPr>
          </a:p>
          <a:p>
            <a:pPr>
              <a:lnSpc>
                <a:spcPct val="100000"/>
              </a:lnSpc>
              <a:buNone/>
            </a:pPr>
            <a:endParaRPr lang="en-US" spc="-1" dirty="0">
              <a:latin typeface="Arial"/>
            </a:endParaRPr>
          </a:p>
          <a:p>
            <a:pPr>
              <a:lnSpc>
                <a:spcPct val="100000"/>
              </a:lnSpc>
              <a:buNone/>
            </a:pPr>
            <a:r>
              <a:rPr lang="en-US" sz="1800" b="0" strike="noStrike" spc="-1" dirty="0">
                <a:latin typeface="Arial"/>
              </a:rPr>
              <a:t>Multiproduct: It can be done via the traditional or the ABC </a:t>
            </a:r>
            <a:r>
              <a:rPr lang="en-US" spc="-1" dirty="0">
                <a:latin typeface="Arial"/>
              </a:rPr>
              <a:t>costing approach.</a:t>
            </a:r>
          </a:p>
          <a:p>
            <a:pPr>
              <a:lnSpc>
                <a:spcPct val="100000"/>
              </a:lnSpc>
              <a:buNone/>
            </a:pPr>
            <a:endParaRPr lang="en-US" spc="-1" dirty="0">
              <a:latin typeface="Arial"/>
            </a:endParaRPr>
          </a:p>
          <a:p>
            <a:r>
              <a:rPr lang="en-US" spc="-1" dirty="0">
                <a:latin typeface="Arial"/>
              </a:rPr>
              <a:t>Important: if the cost behavior is variable then it is treated as occurring proportionally to the budgeted activity. If it is fixed, it is assumed constant across the budget period.</a:t>
            </a:r>
          </a:p>
          <a:p>
            <a:pPr>
              <a:lnSpc>
                <a:spcPct val="100000"/>
              </a:lnSpc>
              <a:buNone/>
            </a:pPr>
            <a:endParaRPr lang="en-US" spc="-1" dirty="0">
              <a:latin typeface="Arial"/>
            </a:endParaRPr>
          </a:p>
          <a:p>
            <a:pPr>
              <a:lnSpc>
                <a:spcPct val="100000"/>
              </a:lnSpc>
              <a:buNone/>
            </a:pPr>
            <a:r>
              <a:rPr lang="en-US" sz="1800" b="0" strike="noStrike" spc="-1" dirty="0">
                <a:latin typeface="Arial"/>
              </a:rPr>
              <a:t>The main goal is to see how the variable and the fixed component of the overhead costs will change across the year.</a:t>
            </a:r>
          </a:p>
          <a:p>
            <a:pPr>
              <a:lnSpc>
                <a:spcPct val="100000"/>
              </a:lnSpc>
              <a:buNone/>
            </a:pPr>
            <a:endParaRPr lang="en-US" spc="-1" dirty="0">
              <a:latin typeface="Arial"/>
            </a:endParaRPr>
          </a:p>
          <a:p>
            <a:pPr>
              <a:lnSpc>
                <a:spcPct val="100000"/>
              </a:lnSpc>
              <a:buNone/>
            </a:pPr>
            <a:r>
              <a:rPr lang="en-US" sz="1800" b="0" strike="noStrike" spc="-1" dirty="0">
                <a:latin typeface="Arial"/>
              </a:rPr>
              <a:t>In our example, we will assign variable overhead costs using just one driver: hours of labor.</a:t>
            </a:r>
          </a:p>
          <a:p>
            <a:pPr>
              <a:lnSpc>
                <a:spcPct val="100000"/>
              </a:lnSpc>
              <a:buNone/>
            </a:pPr>
            <a:r>
              <a:rPr lang="en-US" sz="1800" b="0" strike="noStrike" spc="-1" dirty="0">
                <a:latin typeface="Arial"/>
              </a:rPr>
              <a:t>Since, in this example, </a:t>
            </a:r>
            <a:r>
              <a:rPr lang="en-US" spc="-1" dirty="0">
                <a:latin typeface="Arial"/>
              </a:rPr>
              <a:t>we have just one product, the assignment is just distributing variable costs across time, but in multi-product firms, the distribution will have multiple dimensions.</a:t>
            </a:r>
            <a:endParaRPr lang="en-US" sz="1800" b="0" strike="noStrike" spc="-1" dirty="0">
              <a:latin typeface="Arial"/>
            </a:endParaRPr>
          </a:p>
        </p:txBody>
      </p:sp>
    </p:spTree>
    <p:extLst>
      <p:ext uri="{BB962C8B-B14F-4D97-AF65-F5344CB8AC3E}">
        <p14:creationId xmlns:p14="http://schemas.microsoft.com/office/powerpoint/2010/main" val="23862313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72288502-6AC7-6D7B-5536-B6029851024A}"/>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0" y="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1320840" y="654300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188208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a:t>
            </a:r>
            <a:r>
              <a:rPr lang="en-US" b="1" spc="-1" dirty="0">
                <a:latin typeface="Arial"/>
              </a:rPr>
              <a:t>5</a:t>
            </a:r>
            <a:r>
              <a:rPr lang="en-US" sz="1800" b="1" strike="noStrike" spc="-1" dirty="0">
                <a:latin typeface="Arial"/>
              </a:rPr>
              <a:t>: S&amp;A Budget</a:t>
            </a:r>
            <a:endParaRPr lang="en-US" sz="1800" b="0" strike="noStrike" spc="-1" dirty="0">
              <a:latin typeface="Arial"/>
            </a:endParaRPr>
          </a:p>
          <a:p>
            <a:pPr>
              <a:lnSpc>
                <a:spcPct val="100000"/>
              </a:lnSpc>
              <a:buNone/>
            </a:pPr>
            <a:endParaRPr lang="en-US" spc="-1" dirty="0">
              <a:latin typeface="Arial"/>
            </a:endParaRPr>
          </a:p>
          <a:p>
            <a:pPr>
              <a:lnSpc>
                <a:spcPct val="100000"/>
              </a:lnSpc>
              <a:buNone/>
            </a:pPr>
            <a:r>
              <a:rPr lang="en-US" sz="1800" b="0" strike="noStrike" spc="-1" dirty="0">
                <a:latin typeface="Arial"/>
              </a:rPr>
              <a:t>A Good (and very common approach) is to consider two components in this budget: a variable (</a:t>
            </a:r>
            <a:r>
              <a:rPr lang="en-US" spc="-1" dirty="0">
                <a:latin typeface="Arial"/>
              </a:rPr>
              <a:t>as a function of the unit sold in each period) and a fixed component.</a:t>
            </a:r>
          </a:p>
          <a:p>
            <a:pPr>
              <a:lnSpc>
                <a:spcPct val="100000"/>
              </a:lnSpc>
              <a:buNone/>
            </a:pPr>
            <a:endParaRPr lang="en-US" spc="-1" dirty="0">
              <a:latin typeface="Arial"/>
            </a:endParaRPr>
          </a:p>
          <a:p>
            <a:pPr marL="285750" indent="-285750">
              <a:lnSpc>
                <a:spcPct val="100000"/>
              </a:lnSpc>
              <a:buFont typeface="Arial" panose="020B0604020202020204" pitchFamily="34" charset="0"/>
              <a:buChar char="•"/>
            </a:pPr>
            <a:r>
              <a:rPr lang="en-US" spc="-1" dirty="0">
                <a:latin typeface="Arial"/>
              </a:rPr>
              <a:t>Variable S&amp;A expenses: sales commissions, freight-out.</a:t>
            </a:r>
          </a:p>
          <a:p>
            <a:pPr marL="285750" indent="-285750">
              <a:lnSpc>
                <a:spcPct val="100000"/>
              </a:lnSpc>
              <a:buFont typeface="Arial" panose="020B0604020202020204" pitchFamily="34" charset="0"/>
              <a:buChar char="•"/>
            </a:pPr>
            <a:r>
              <a:rPr lang="en-US" spc="-1" dirty="0">
                <a:latin typeface="Arial"/>
              </a:rPr>
              <a:t>Fixed S&amp;A expenses: salaries, stores' insurance.</a:t>
            </a:r>
          </a:p>
        </p:txBody>
      </p:sp>
    </p:spTree>
    <p:extLst>
      <p:ext uri="{BB962C8B-B14F-4D97-AF65-F5344CB8AC3E}">
        <p14:creationId xmlns:p14="http://schemas.microsoft.com/office/powerpoint/2010/main" val="22989767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FE44CD00-D1C2-9598-B041-D9FE2B6B9387}"/>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0" y="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1320840" y="654300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188208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a:t>
            </a:r>
            <a:r>
              <a:rPr lang="en-US" b="1" spc="-1" dirty="0">
                <a:latin typeface="Arial"/>
              </a:rPr>
              <a:t>6</a:t>
            </a:r>
            <a:r>
              <a:rPr lang="en-US" sz="1800" b="1" strike="noStrike" spc="-1" dirty="0">
                <a:latin typeface="Arial"/>
              </a:rPr>
              <a:t>: Budgeted </a:t>
            </a:r>
            <a:r>
              <a:rPr lang="en-US" b="1" spc="-1" dirty="0">
                <a:latin typeface="Arial"/>
              </a:rPr>
              <a:t>Income Statement</a:t>
            </a:r>
            <a:endParaRPr lang="en-US" sz="1800" b="0" strike="noStrike" spc="-1" dirty="0">
              <a:latin typeface="Arial"/>
            </a:endParaRPr>
          </a:p>
          <a:p>
            <a:pPr>
              <a:lnSpc>
                <a:spcPct val="100000"/>
              </a:lnSpc>
              <a:buNone/>
            </a:pPr>
            <a:endParaRPr lang="en-US" spc="-1" dirty="0">
              <a:latin typeface="Arial"/>
            </a:endParaRPr>
          </a:p>
          <a:p>
            <a:pPr>
              <a:lnSpc>
                <a:spcPct val="100000"/>
              </a:lnSpc>
              <a:buNone/>
            </a:pPr>
            <a:r>
              <a:rPr lang="en-US" sz="1800" b="0" strike="noStrike" spc="-1" dirty="0">
                <a:latin typeface="Arial"/>
              </a:rPr>
              <a:t>At this point, we have all the elements for the estimated results </a:t>
            </a:r>
            <a:r>
              <a:rPr lang="en-US" spc="-1" dirty="0">
                <a:latin typeface="Arial"/>
              </a:rPr>
              <a:t>in the budgeted period.</a:t>
            </a:r>
          </a:p>
          <a:p>
            <a:pPr>
              <a:lnSpc>
                <a:spcPct val="100000"/>
              </a:lnSpc>
              <a:buNone/>
            </a:pPr>
            <a:endParaRPr lang="en-US" spc="-1" dirty="0">
              <a:latin typeface="Arial"/>
            </a:endParaRPr>
          </a:p>
          <a:p>
            <a:pPr>
              <a:lnSpc>
                <a:spcPct val="100000"/>
              </a:lnSpc>
              <a:buNone/>
            </a:pPr>
            <a:r>
              <a:rPr lang="en-US" spc="-1" dirty="0">
                <a:latin typeface="Arial"/>
              </a:rPr>
              <a:t>This step is critical for TMT and the Board: </a:t>
            </a:r>
          </a:p>
          <a:p>
            <a:pPr>
              <a:lnSpc>
                <a:spcPct val="100000"/>
              </a:lnSpc>
              <a:buNone/>
            </a:pPr>
            <a:endParaRPr lang="en-US" spc="-1" dirty="0">
              <a:latin typeface="Arial"/>
            </a:endParaRPr>
          </a:p>
          <a:p>
            <a:r>
              <a:rPr lang="en-US" spc="-1" dirty="0">
                <a:latin typeface="Arial"/>
              </a:rPr>
              <a:t>Is the company getting the desired profitability for the owners?</a:t>
            </a:r>
          </a:p>
          <a:p>
            <a:pPr>
              <a:lnSpc>
                <a:spcPct val="100000"/>
              </a:lnSpc>
              <a:buNone/>
            </a:pPr>
            <a:r>
              <a:rPr lang="en-US" spc="-1" dirty="0">
                <a:latin typeface="Arial"/>
              </a:rPr>
              <a:t>Yes: continue</a:t>
            </a:r>
          </a:p>
          <a:p>
            <a:pPr>
              <a:lnSpc>
                <a:spcPct val="100000"/>
              </a:lnSpc>
              <a:buNone/>
            </a:pPr>
            <a:r>
              <a:rPr lang="en-US" spc="-1" dirty="0">
                <a:latin typeface="Arial"/>
              </a:rPr>
              <a:t>No, too low:</a:t>
            </a:r>
          </a:p>
          <a:p>
            <a:pPr>
              <a:lnSpc>
                <a:spcPct val="100000"/>
              </a:lnSpc>
              <a:buNone/>
            </a:pPr>
            <a:r>
              <a:rPr lang="en-US" spc="-1" dirty="0">
                <a:latin typeface="Arial"/>
              </a:rPr>
              <a:t>	(a) how to improve the result?</a:t>
            </a:r>
          </a:p>
          <a:p>
            <a:pPr>
              <a:lnSpc>
                <a:spcPct val="100000"/>
              </a:lnSpc>
              <a:buNone/>
            </a:pPr>
            <a:r>
              <a:rPr lang="en-US" spc="-1" dirty="0">
                <a:latin typeface="Arial"/>
              </a:rPr>
              <a:t>	(b) if not possible, inform to owners.</a:t>
            </a:r>
          </a:p>
          <a:p>
            <a:pPr>
              <a:lnSpc>
                <a:spcPct val="100000"/>
              </a:lnSpc>
              <a:buNone/>
            </a:pPr>
            <a:r>
              <a:rPr lang="en-US" spc="-1" dirty="0">
                <a:latin typeface="Arial"/>
              </a:rPr>
              <a:t>No, too high:</a:t>
            </a:r>
          </a:p>
          <a:p>
            <a:pPr>
              <a:lnSpc>
                <a:spcPct val="100000"/>
              </a:lnSpc>
              <a:buNone/>
            </a:pPr>
            <a:r>
              <a:rPr lang="en-US" spc="-1" dirty="0">
                <a:latin typeface="Arial"/>
              </a:rPr>
              <a:t>	(a) are the assumptions too optimistic?</a:t>
            </a:r>
          </a:p>
          <a:p>
            <a:pPr>
              <a:lnSpc>
                <a:spcPct val="100000"/>
              </a:lnSpc>
              <a:buNone/>
            </a:pPr>
            <a:r>
              <a:rPr lang="en-US" spc="-1" dirty="0">
                <a:latin typeface="Arial"/>
              </a:rPr>
              <a:t>	(b) is the result too sensitive to some parameters? (material costs, fuel price) </a:t>
            </a:r>
          </a:p>
        </p:txBody>
      </p:sp>
    </p:spTree>
    <p:extLst>
      <p:ext uri="{BB962C8B-B14F-4D97-AF65-F5344CB8AC3E}">
        <p14:creationId xmlns:p14="http://schemas.microsoft.com/office/powerpoint/2010/main" val="2621677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5387F70C-380E-6E9D-4B88-1062EADDC9A2}"/>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0" y="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1320840" y="654300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a:t>
            </a:r>
            <a:r>
              <a:rPr lang="en-US" b="1" spc="-1" dirty="0">
                <a:latin typeface="Arial"/>
              </a:rPr>
              <a:t>7</a:t>
            </a:r>
            <a:r>
              <a:rPr lang="en-US" sz="1800" b="1" strike="noStrike" spc="-1" dirty="0">
                <a:latin typeface="Arial"/>
              </a:rPr>
              <a:t>: Cash budget</a:t>
            </a:r>
          </a:p>
          <a:p>
            <a:pPr>
              <a:lnSpc>
                <a:spcPct val="100000"/>
              </a:lnSpc>
              <a:buNone/>
            </a:pPr>
            <a:endParaRPr lang="en-US" sz="1800" b="0" strike="noStrike" spc="-1" dirty="0">
              <a:latin typeface="Arial"/>
            </a:endParaRPr>
          </a:p>
          <a:p>
            <a:pPr>
              <a:lnSpc>
                <a:spcPct val="100000"/>
              </a:lnSpc>
              <a:buNone/>
            </a:pPr>
            <a:r>
              <a:rPr lang="en-US" spc="-1" dirty="0">
                <a:latin typeface="Arial"/>
              </a:rPr>
              <a:t>The goal is to see the expected cash flows during the budget period.</a:t>
            </a:r>
          </a:p>
          <a:p>
            <a:pPr>
              <a:lnSpc>
                <a:spcPct val="100000"/>
              </a:lnSpc>
              <a:buNone/>
            </a:pPr>
            <a:endParaRPr lang="en-US" spc="-1" dirty="0">
              <a:latin typeface="Arial"/>
            </a:endParaRPr>
          </a:p>
          <a:p>
            <a:pPr>
              <a:lnSpc>
                <a:spcPct val="100000"/>
              </a:lnSpc>
              <a:buNone/>
            </a:pPr>
            <a:r>
              <a:rPr lang="en-US" spc="-1" dirty="0">
                <a:latin typeface="Arial"/>
              </a:rPr>
              <a:t>This is not a trivial task since many sales and expenses are registered on an accrual basis rather than a cash basis.</a:t>
            </a:r>
          </a:p>
          <a:p>
            <a:pPr marL="285750" indent="-285750">
              <a:lnSpc>
                <a:spcPct val="100000"/>
              </a:lnSpc>
              <a:buFont typeface="Arial" panose="020B0604020202020204" pitchFamily="34" charset="0"/>
              <a:buChar char="•"/>
            </a:pPr>
            <a:r>
              <a:rPr lang="en-US" spc="-1" dirty="0">
                <a:latin typeface="Arial"/>
              </a:rPr>
              <a:t>For example, sales in month 1 can be paid in month 2: while sales are registered in one month, there is no cash inflow until the next month.</a:t>
            </a:r>
          </a:p>
          <a:p>
            <a:pPr marL="285750" indent="-285750">
              <a:lnSpc>
                <a:spcPct val="100000"/>
              </a:lnSpc>
              <a:buFont typeface="Arial" panose="020B0604020202020204" pitchFamily="34" charset="0"/>
              <a:buChar char="•"/>
            </a:pPr>
            <a:r>
              <a:rPr lang="en-US" spc="-1" dirty="0">
                <a:latin typeface="Arial"/>
              </a:rPr>
              <a:t>Ideally, it should be a monthly budget.</a:t>
            </a:r>
          </a:p>
          <a:p>
            <a:pPr>
              <a:lnSpc>
                <a:spcPct val="100000"/>
              </a:lnSpc>
              <a:buNone/>
            </a:pPr>
            <a:endParaRPr lang="en-US" spc="-1" dirty="0">
              <a:latin typeface="Arial"/>
            </a:endParaRPr>
          </a:p>
          <a:p>
            <a:pPr>
              <a:lnSpc>
                <a:spcPct val="100000"/>
              </a:lnSpc>
              <a:buNone/>
            </a:pPr>
            <a:r>
              <a:rPr lang="en-US" spc="-1" dirty="0">
                <a:latin typeface="Arial"/>
              </a:rPr>
              <a:t>The cash budget is a key decision tool for treasurers.</a:t>
            </a:r>
          </a:p>
          <a:p>
            <a:pPr>
              <a:lnSpc>
                <a:spcPct val="100000"/>
              </a:lnSpc>
              <a:buNone/>
            </a:pPr>
            <a:r>
              <a:rPr lang="en-US" spc="-1" dirty="0">
                <a:latin typeface="Arial"/>
              </a:rPr>
              <a:t>(1) can we sell on credit? How long can the trade credit be, 30 or 90 days?</a:t>
            </a:r>
          </a:p>
          <a:p>
            <a:pPr>
              <a:lnSpc>
                <a:spcPct val="100000"/>
              </a:lnSpc>
              <a:buNone/>
            </a:pPr>
            <a:r>
              <a:rPr lang="en-US" spc="-1" dirty="0">
                <a:latin typeface="Arial"/>
              </a:rPr>
              <a:t>(2) will we have the cash to buy the materials when needed?</a:t>
            </a:r>
          </a:p>
          <a:p>
            <a:pPr>
              <a:lnSpc>
                <a:spcPct val="100000"/>
              </a:lnSpc>
              <a:buNone/>
            </a:pPr>
            <a:r>
              <a:rPr lang="en-US" spc="-1" dirty="0">
                <a:latin typeface="Arial"/>
              </a:rPr>
              <a:t>(3) will we have the cash to meet financial obligations? Salaries, loans, and taxes.</a:t>
            </a:r>
          </a:p>
          <a:p>
            <a:pPr>
              <a:lnSpc>
                <a:spcPct val="100000"/>
              </a:lnSpc>
              <a:buNone/>
            </a:pPr>
            <a:endParaRPr lang="en-US" spc="-1" dirty="0">
              <a:latin typeface="Arial"/>
            </a:endParaRPr>
          </a:p>
          <a:p>
            <a:pPr>
              <a:lnSpc>
                <a:spcPct val="100000"/>
              </a:lnSpc>
              <a:buNone/>
            </a:pPr>
            <a:r>
              <a:rPr lang="en-US" spc="-1" dirty="0">
                <a:latin typeface="Arial"/>
              </a:rPr>
              <a:t>It has three sections: cash receipts, cash disbursements, and financing.</a:t>
            </a:r>
          </a:p>
          <a:p>
            <a:pPr>
              <a:lnSpc>
                <a:spcPct val="100000"/>
              </a:lnSpc>
              <a:buNone/>
            </a:pPr>
            <a:endParaRPr lang="en-US" spc="-1" dirty="0">
              <a:latin typeface="Arial"/>
            </a:endParaRPr>
          </a:p>
          <a:p>
            <a:pPr>
              <a:lnSpc>
                <a:spcPct val="100000"/>
              </a:lnSpc>
              <a:buNone/>
            </a:pPr>
            <a:endParaRPr lang="en-US" spc="-1" dirty="0">
              <a:latin typeface="Arial"/>
            </a:endParaRPr>
          </a:p>
          <a:p>
            <a:pPr>
              <a:lnSpc>
                <a:spcPct val="100000"/>
              </a:lnSpc>
              <a:buNone/>
            </a:pPr>
            <a:endParaRPr lang="en-US" spc="-1" dirty="0">
              <a:latin typeface="Arial"/>
            </a:endParaRPr>
          </a:p>
        </p:txBody>
      </p:sp>
    </p:spTree>
    <p:extLst>
      <p:ext uri="{BB962C8B-B14F-4D97-AF65-F5344CB8AC3E}">
        <p14:creationId xmlns:p14="http://schemas.microsoft.com/office/powerpoint/2010/main" val="1330753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140" name="PlaceHolder 1"/>
          <p:cNvSpPr>
            <a:spLocks noGrp="1"/>
          </p:cNvSpPr>
          <p:nvPr>
            <p:ph type="title"/>
          </p:nvPr>
        </p:nvSpPr>
        <p:spPr>
          <a:xfrm>
            <a:off x="2133720" y="287280"/>
            <a:ext cx="10058040" cy="1449000"/>
          </a:xfrm>
          <a:prstGeom prst="rect">
            <a:avLst/>
          </a:prstGeom>
          <a:noFill/>
          <a:ln w="0">
            <a:noFill/>
          </a:ln>
        </p:spPr>
        <p:txBody>
          <a:bodyPr anchor="b">
            <a:normAutofit/>
          </a:bodyPr>
          <a:lstStyle/>
          <a:p>
            <a:pPr>
              <a:lnSpc>
                <a:spcPct val="90000"/>
              </a:lnSpc>
              <a:buNone/>
            </a:pPr>
            <a:r>
              <a:rPr lang="en-US" sz="3200" b="0" strike="noStrike" spc="-52">
                <a:solidFill>
                  <a:srgbClr val="404040"/>
                </a:solidFill>
                <a:latin typeface="Bookman Old Style"/>
              </a:rPr>
              <a:t>Preparing and Analyzing Budget</a:t>
            </a:r>
            <a:endParaRPr lang="es-ES" sz="3200" b="0" strike="noStrike" spc="-1">
              <a:solidFill>
                <a:srgbClr val="000000"/>
              </a:solidFill>
              <a:latin typeface="Franklin Gothic Book"/>
            </a:endParaRPr>
          </a:p>
        </p:txBody>
      </p:sp>
      <p:sp>
        <p:nvSpPr>
          <p:cNvPr id="141" name="Arco de bloque 2"/>
          <p:cNvSpPr/>
          <p:nvPr/>
        </p:nvSpPr>
        <p:spPr>
          <a:xfrm>
            <a:off x="-1568160" y="169704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42" name="Grupo 5"/>
          <p:cNvGrpSpPr/>
          <p:nvPr/>
        </p:nvGrpSpPr>
        <p:grpSpPr>
          <a:xfrm>
            <a:off x="1141200" y="2244240"/>
            <a:ext cx="4363920" cy="453240"/>
            <a:chOff x="1141200" y="2244240"/>
            <a:chExt cx="4363920" cy="453240"/>
          </a:xfrm>
        </p:grpSpPr>
        <p:sp>
          <p:nvSpPr>
            <p:cNvPr id="143" name="Forma libre: forma 5"/>
            <p:cNvSpPr/>
            <p:nvPr/>
          </p:nvSpPr>
          <p:spPr>
            <a:xfrm>
              <a:off x="1368000" y="228960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44" name="Elipse 5"/>
            <p:cNvSpPr/>
            <p:nvPr/>
          </p:nvSpPr>
          <p:spPr>
            <a:xfrm>
              <a:off x="1141200" y="224424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45" name="Grupo 6"/>
          <p:cNvGrpSpPr/>
          <p:nvPr/>
        </p:nvGrpSpPr>
        <p:grpSpPr>
          <a:xfrm>
            <a:off x="1349280" y="2788560"/>
            <a:ext cx="4155840" cy="453240"/>
            <a:chOff x="1349280" y="2788560"/>
            <a:chExt cx="4155840" cy="453240"/>
          </a:xfrm>
        </p:grpSpPr>
        <p:sp>
          <p:nvSpPr>
            <p:cNvPr id="146" name="Forma libre: forma 6"/>
            <p:cNvSpPr/>
            <p:nvPr/>
          </p:nvSpPr>
          <p:spPr>
            <a:xfrm>
              <a:off x="1576080" y="283392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147" name="Elipse 6"/>
            <p:cNvSpPr/>
            <p:nvPr/>
          </p:nvSpPr>
          <p:spPr>
            <a:xfrm>
              <a:off x="1349280" y="278856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48" name="Grupo 7"/>
          <p:cNvGrpSpPr/>
          <p:nvPr/>
        </p:nvGrpSpPr>
        <p:grpSpPr>
          <a:xfrm>
            <a:off x="1349280" y="3333240"/>
            <a:ext cx="4155840" cy="453240"/>
            <a:chOff x="1349280" y="3333240"/>
            <a:chExt cx="4155840" cy="453240"/>
          </a:xfrm>
        </p:grpSpPr>
        <p:sp>
          <p:nvSpPr>
            <p:cNvPr id="149" name="Forma libre: forma 7"/>
            <p:cNvSpPr/>
            <p:nvPr/>
          </p:nvSpPr>
          <p:spPr>
            <a:xfrm>
              <a:off x="1576080" y="337860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150" name="Elipse 7"/>
            <p:cNvSpPr/>
            <p:nvPr/>
          </p:nvSpPr>
          <p:spPr>
            <a:xfrm>
              <a:off x="1349280" y="333324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A0CD997B-02E5-1714-EF16-77498930D654}"/>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0" y="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1320840" y="654300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7: Cash budget</a:t>
            </a:r>
          </a:p>
          <a:p>
            <a:pPr>
              <a:lnSpc>
                <a:spcPct val="100000"/>
              </a:lnSpc>
              <a:buNone/>
            </a:pPr>
            <a:endParaRPr lang="en-US" sz="1800" b="0" strike="noStrike" spc="-1" dirty="0">
              <a:latin typeface="Arial"/>
            </a:endParaRPr>
          </a:p>
          <a:p>
            <a:pPr>
              <a:lnSpc>
                <a:spcPct val="100000"/>
              </a:lnSpc>
              <a:buNone/>
            </a:pPr>
            <a:r>
              <a:rPr lang="en-US" spc="-1" dirty="0">
                <a:latin typeface="Arial"/>
              </a:rPr>
              <a:t>Cash receipts:</a:t>
            </a:r>
          </a:p>
          <a:p>
            <a:pPr marL="285750" indent="-285750">
              <a:lnSpc>
                <a:spcPct val="100000"/>
              </a:lnSpc>
              <a:buFont typeface="Arial" panose="020B0604020202020204" pitchFamily="34" charset="0"/>
              <a:buChar char="•"/>
            </a:pPr>
            <a:r>
              <a:rPr lang="en-US" spc="-1" dirty="0">
                <a:latin typeface="Arial"/>
              </a:rPr>
              <a:t>Cash sales.</a:t>
            </a:r>
          </a:p>
          <a:p>
            <a:pPr marL="285750" indent="-285750">
              <a:lnSpc>
                <a:spcPct val="100000"/>
              </a:lnSpc>
              <a:buFont typeface="Arial" panose="020B0604020202020204" pitchFamily="34" charset="0"/>
              <a:buChar char="•"/>
            </a:pPr>
            <a:r>
              <a:rPr lang="en-US" spc="-1" dirty="0">
                <a:latin typeface="Arial"/>
              </a:rPr>
              <a:t>Collection from customers on credit sales.</a:t>
            </a:r>
          </a:p>
          <a:p>
            <a:pPr marL="285750" indent="-285750">
              <a:lnSpc>
                <a:spcPct val="100000"/>
              </a:lnSpc>
              <a:buFont typeface="Arial" panose="020B0604020202020204" pitchFamily="34" charset="0"/>
              <a:buChar char="•"/>
            </a:pPr>
            <a:r>
              <a:rPr lang="en-US" spc="-1" dirty="0">
                <a:latin typeface="Arial"/>
              </a:rPr>
              <a:t>Receipts of interest and dividends.</a:t>
            </a:r>
          </a:p>
          <a:p>
            <a:pPr marL="285750" indent="-285750">
              <a:lnSpc>
                <a:spcPct val="100000"/>
              </a:lnSpc>
              <a:buFont typeface="Arial" panose="020B0604020202020204" pitchFamily="34" charset="0"/>
              <a:buChar char="•"/>
            </a:pPr>
            <a:r>
              <a:rPr lang="en-US" spc="-1" dirty="0">
                <a:latin typeface="Arial"/>
              </a:rPr>
              <a:t>Sales of investments and other stocks.</a:t>
            </a:r>
          </a:p>
          <a:p>
            <a:pPr>
              <a:lnSpc>
                <a:spcPct val="100000"/>
              </a:lnSpc>
              <a:buNone/>
            </a:pPr>
            <a:endParaRPr lang="en-US" spc="-1" dirty="0">
              <a:latin typeface="Arial"/>
            </a:endParaRPr>
          </a:p>
          <a:p>
            <a:pPr>
              <a:lnSpc>
                <a:spcPct val="100000"/>
              </a:lnSpc>
              <a:buNone/>
            </a:pPr>
            <a:r>
              <a:rPr lang="en-US" spc="-1" dirty="0">
                <a:latin typeface="Arial"/>
              </a:rPr>
              <a:t>Cash disbursements:</a:t>
            </a:r>
          </a:p>
          <a:p>
            <a:pPr marL="285750" indent="-285750">
              <a:lnSpc>
                <a:spcPct val="100000"/>
              </a:lnSpc>
              <a:buFont typeface="Arial" panose="020B0604020202020204" pitchFamily="34" charset="0"/>
              <a:buChar char="•"/>
            </a:pPr>
            <a:r>
              <a:rPr lang="en-US" spc="-1" dirty="0">
                <a:latin typeface="Arial"/>
              </a:rPr>
              <a:t>Payments of direct materials, labor, overhead costs, and S&amp;A expenses.</a:t>
            </a:r>
          </a:p>
          <a:p>
            <a:pPr marL="285750" indent="-285750">
              <a:lnSpc>
                <a:spcPct val="100000"/>
              </a:lnSpc>
              <a:buFont typeface="Arial" panose="020B0604020202020204" pitchFamily="34" charset="0"/>
              <a:buChar char="•"/>
            </a:pPr>
            <a:r>
              <a:rPr lang="en-US" spc="-1" dirty="0">
                <a:latin typeface="Arial"/>
              </a:rPr>
              <a:t>Payments for income taxes, dividends, and investments.</a:t>
            </a:r>
          </a:p>
          <a:p>
            <a:pPr>
              <a:lnSpc>
                <a:spcPct val="100000"/>
              </a:lnSpc>
              <a:buNone/>
            </a:pPr>
            <a:endParaRPr lang="en-US" spc="-1" dirty="0">
              <a:latin typeface="Arial"/>
            </a:endParaRPr>
          </a:p>
          <a:p>
            <a:pPr>
              <a:lnSpc>
                <a:spcPct val="100000"/>
              </a:lnSpc>
              <a:buNone/>
            </a:pPr>
            <a:r>
              <a:rPr lang="en-US" spc="-1" dirty="0">
                <a:latin typeface="Arial"/>
              </a:rPr>
              <a:t>Financing:</a:t>
            </a:r>
          </a:p>
          <a:p>
            <a:pPr marL="285750" indent="-285750">
              <a:lnSpc>
                <a:spcPct val="100000"/>
              </a:lnSpc>
              <a:buFont typeface="Arial" panose="020B0604020202020204" pitchFamily="34" charset="0"/>
              <a:buChar char="•"/>
            </a:pPr>
            <a:r>
              <a:rPr lang="en-US" spc="-1" dirty="0">
                <a:latin typeface="Arial"/>
              </a:rPr>
              <a:t>Borrowings and repayments of funds plus interest.</a:t>
            </a:r>
          </a:p>
          <a:p>
            <a:pPr>
              <a:lnSpc>
                <a:spcPct val="100000"/>
              </a:lnSpc>
              <a:buNone/>
            </a:pPr>
            <a:endParaRPr lang="en-US" spc="-1" dirty="0">
              <a:latin typeface="Arial"/>
            </a:endParaRPr>
          </a:p>
          <a:p>
            <a:pPr>
              <a:lnSpc>
                <a:spcPct val="100000"/>
              </a:lnSpc>
              <a:buNone/>
            </a:pPr>
            <a:endParaRPr lang="en-US" spc="-1" dirty="0">
              <a:latin typeface="Arial"/>
            </a:endParaRPr>
          </a:p>
        </p:txBody>
      </p:sp>
    </p:spTree>
    <p:extLst>
      <p:ext uri="{BB962C8B-B14F-4D97-AF65-F5344CB8AC3E}">
        <p14:creationId xmlns:p14="http://schemas.microsoft.com/office/powerpoint/2010/main" val="15905835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0714AC4F-5FF2-47B3-FCE0-51AE2F6A94B9}"/>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0" y="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1320840" y="654300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7: Cash budget</a:t>
            </a:r>
          </a:p>
          <a:p>
            <a:pPr>
              <a:lnSpc>
                <a:spcPct val="100000"/>
              </a:lnSpc>
              <a:buNone/>
            </a:pPr>
            <a:endParaRPr lang="en-US" sz="1800" b="0" strike="noStrike" spc="-1" dirty="0">
              <a:latin typeface="Arial"/>
            </a:endParaRPr>
          </a:p>
          <a:p>
            <a:pPr>
              <a:lnSpc>
                <a:spcPct val="100000"/>
              </a:lnSpc>
              <a:buNone/>
            </a:pPr>
            <a:r>
              <a:rPr lang="en-US" spc="-1" dirty="0">
                <a:latin typeface="Arial"/>
              </a:rPr>
              <a:t>Example:</a:t>
            </a:r>
          </a:p>
          <a:p>
            <a:pPr>
              <a:lnSpc>
                <a:spcPct val="100000"/>
              </a:lnSpc>
              <a:buNone/>
            </a:pPr>
            <a:endParaRPr lang="en-US" spc="-1" dirty="0">
              <a:latin typeface="Arial"/>
            </a:endParaRPr>
          </a:p>
          <a:p>
            <a:pPr>
              <a:lnSpc>
                <a:spcPct val="100000"/>
              </a:lnSpc>
              <a:buNone/>
            </a:pPr>
            <a:r>
              <a:rPr lang="en-US" spc="-1" dirty="0">
                <a:latin typeface="Arial"/>
              </a:rPr>
              <a:t>Simplification: quarter budget.</a:t>
            </a:r>
          </a:p>
          <a:p>
            <a:pPr>
              <a:lnSpc>
                <a:spcPct val="100000"/>
              </a:lnSpc>
              <a:buNone/>
            </a:pPr>
            <a:endParaRPr lang="en-US" spc="-1" dirty="0">
              <a:latin typeface="Arial"/>
            </a:endParaRPr>
          </a:p>
          <a:p>
            <a:pPr>
              <a:lnSpc>
                <a:spcPct val="100000"/>
              </a:lnSpc>
              <a:buNone/>
            </a:pPr>
            <a:r>
              <a:rPr lang="en-US" spc="-1" dirty="0">
                <a:latin typeface="Arial"/>
              </a:rPr>
              <a:t>Assumption: </a:t>
            </a:r>
          </a:p>
          <a:p>
            <a:pPr marL="285750" indent="-285750">
              <a:lnSpc>
                <a:spcPct val="100000"/>
              </a:lnSpc>
              <a:buFont typeface="Arial" panose="020B0604020202020204" pitchFamily="34" charset="0"/>
              <a:buChar char="•"/>
            </a:pPr>
            <a:r>
              <a:rPr lang="en-US" spc="-1" dirty="0">
                <a:latin typeface="Arial"/>
              </a:rPr>
              <a:t>60% of sales are collected in the quarter sold, and 40% are collected in the following quarter.</a:t>
            </a:r>
          </a:p>
          <a:p>
            <a:pPr marL="285750" indent="-285750">
              <a:lnSpc>
                <a:spcPct val="100000"/>
              </a:lnSpc>
              <a:buFont typeface="Arial" panose="020B0604020202020204" pitchFamily="34" charset="0"/>
              <a:buChar char="•"/>
            </a:pPr>
            <a:r>
              <a:rPr lang="en-US" spc="-1" dirty="0">
                <a:latin typeface="Arial"/>
              </a:rPr>
              <a:t>50% of purchases are paid in the quarter purchased, and 50% are paid in the following quarter.</a:t>
            </a:r>
          </a:p>
          <a:p>
            <a:pPr marL="285750" indent="-285750">
              <a:lnSpc>
                <a:spcPct val="100000"/>
              </a:lnSpc>
              <a:buFont typeface="Arial" panose="020B0604020202020204" pitchFamily="34" charset="0"/>
              <a:buChar char="•"/>
            </a:pPr>
            <a:r>
              <a:rPr lang="en-US" spc="-1" dirty="0">
                <a:latin typeface="Arial"/>
              </a:rPr>
              <a:t>Cash balance is expected to be $38.000 for January 1, 2020.</a:t>
            </a:r>
          </a:p>
          <a:p>
            <a:pPr marL="285750" indent="-285750">
              <a:lnSpc>
                <a:spcPct val="100000"/>
              </a:lnSpc>
              <a:buFont typeface="Arial" panose="020B0604020202020204" pitchFamily="34" charset="0"/>
              <a:buChar char="•"/>
            </a:pPr>
            <a:r>
              <a:rPr lang="en-US" spc="-1" dirty="0">
                <a:latin typeface="Arial"/>
              </a:rPr>
              <a:t>ST-investment are expected to be sold for $2.000 cash in the first quarter.</a:t>
            </a:r>
          </a:p>
          <a:p>
            <a:pPr marL="285750" indent="-285750">
              <a:lnSpc>
                <a:spcPct val="100000"/>
              </a:lnSpc>
              <a:buFont typeface="Arial" panose="020B0604020202020204" pitchFamily="34" charset="0"/>
              <a:buChar char="•"/>
            </a:pPr>
            <a:r>
              <a:rPr lang="en-US" spc="-1" dirty="0">
                <a:latin typeface="Arial"/>
              </a:rPr>
              <a:t>Direct labor is 100% paid in the quarter incurred.</a:t>
            </a:r>
          </a:p>
          <a:p>
            <a:pPr marL="285750" indent="-285750">
              <a:lnSpc>
                <a:spcPct val="100000"/>
              </a:lnSpc>
              <a:buFont typeface="Arial" panose="020B0604020202020204" pitchFamily="34" charset="0"/>
              <a:buChar char="•"/>
            </a:pPr>
            <a:r>
              <a:rPr lang="en-US" spc="-1" dirty="0">
                <a:latin typeface="Arial"/>
              </a:rPr>
              <a:t>S&amp;A (except depreciation) expenses are paid in the quarter incurred.</a:t>
            </a:r>
          </a:p>
          <a:p>
            <a:pPr marL="285750" indent="-285750">
              <a:lnSpc>
                <a:spcPct val="100000"/>
              </a:lnSpc>
              <a:buFont typeface="Arial" panose="020B0604020202020204" pitchFamily="34" charset="0"/>
              <a:buChar char="•"/>
            </a:pPr>
            <a:r>
              <a:rPr lang="en-US" spc="-1" dirty="0">
                <a:latin typeface="Arial"/>
              </a:rPr>
              <a:t>Machine purchase: $10.000 in the second quarter in cash.</a:t>
            </a:r>
          </a:p>
          <a:p>
            <a:pPr marL="285750" indent="-285750">
              <a:lnSpc>
                <a:spcPct val="100000"/>
              </a:lnSpc>
              <a:buFont typeface="Arial" panose="020B0604020202020204" pitchFamily="34" charset="0"/>
              <a:buChar char="•"/>
            </a:pPr>
            <a:r>
              <a:rPr lang="en-US" spc="-1" dirty="0">
                <a:latin typeface="Arial"/>
              </a:rPr>
              <a:t>Quarterly payments of its estimated annual income taxes.</a:t>
            </a:r>
          </a:p>
          <a:p>
            <a:pPr marL="285750" indent="-285750">
              <a:lnSpc>
                <a:spcPct val="100000"/>
              </a:lnSpc>
              <a:buFont typeface="Arial" panose="020B0604020202020204" pitchFamily="34" charset="0"/>
              <a:buChar char="•"/>
            </a:pPr>
            <a:r>
              <a:rPr lang="en-US" spc="-1" dirty="0">
                <a:latin typeface="Arial"/>
              </a:rPr>
              <a:t>Loans are paid as soon as possible; the minimum required is $15.000.</a:t>
            </a:r>
          </a:p>
          <a:p>
            <a:pPr>
              <a:lnSpc>
                <a:spcPct val="100000"/>
              </a:lnSpc>
              <a:buNone/>
            </a:pPr>
            <a:endParaRPr lang="en-US" spc="-1" dirty="0">
              <a:latin typeface="Arial"/>
            </a:endParaRPr>
          </a:p>
        </p:txBody>
      </p:sp>
    </p:spTree>
    <p:extLst>
      <p:ext uri="{BB962C8B-B14F-4D97-AF65-F5344CB8AC3E}">
        <p14:creationId xmlns:p14="http://schemas.microsoft.com/office/powerpoint/2010/main" val="10436790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A3278EC4-E3B7-0AE3-352E-4BF9EE96F5D7}"/>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0" y="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1320840" y="654300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a:t>
            </a:r>
            <a:r>
              <a:rPr lang="en-US" b="1" spc="-1" dirty="0">
                <a:latin typeface="Arial"/>
              </a:rPr>
              <a:t>8</a:t>
            </a:r>
            <a:r>
              <a:rPr lang="en-US" sz="1800" b="1" strike="noStrike" spc="-1" dirty="0">
                <a:latin typeface="Arial"/>
              </a:rPr>
              <a:t>: Budgeted Balance Sheet</a:t>
            </a:r>
          </a:p>
          <a:p>
            <a:pPr>
              <a:lnSpc>
                <a:spcPct val="100000"/>
              </a:lnSpc>
              <a:buNone/>
            </a:pPr>
            <a:endParaRPr lang="en-US" sz="1800" b="0" strike="noStrike" spc="-1" dirty="0">
              <a:latin typeface="Arial"/>
            </a:endParaRPr>
          </a:p>
          <a:p>
            <a:pPr>
              <a:lnSpc>
                <a:spcPct val="100000"/>
              </a:lnSpc>
              <a:buNone/>
            </a:pPr>
            <a:r>
              <a:rPr lang="en-US" spc="-1" dirty="0">
                <a:latin typeface="Arial"/>
              </a:rPr>
              <a:t>It is a projection of the company's financial position at the end of the budget period.</a:t>
            </a:r>
          </a:p>
          <a:p>
            <a:pPr>
              <a:lnSpc>
                <a:spcPct val="100000"/>
              </a:lnSpc>
              <a:buNone/>
            </a:pPr>
            <a:endParaRPr lang="en-US" spc="-1" dirty="0">
              <a:latin typeface="Arial"/>
            </a:endParaRPr>
          </a:p>
          <a:p>
            <a:pPr>
              <a:lnSpc>
                <a:spcPct val="100000"/>
              </a:lnSpc>
              <a:buNone/>
            </a:pPr>
            <a:r>
              <a:rPr lang="en-US" spc="-1" dirty="0">
                <a:latin typeface="Arial"/>
              </a:rPr>
              <a:t>Starting points: the budgeted balance sheet of the preceding year and the budget of the current year.</a:t>
            </a:r>
          </a:p>
          <a:p>
            <a:pPr>
              <a:lnSpc>
                <a:spcPct val="100000"/>
              </a:lnSpc>
              <a:buNone/>
            </a:pPr>
            <a:endParaRPr lang="en-US" spc="-1" dirty="0">
              <a:latin typeface="Arial"/>
            </a:endParaRPr>
          </a:p>
          <a:p>
            <a:pPr>
              <a:lnSpc>
                <a:spcPct val="100000"/>
              </a:lnSpc>
              <a:buNone/>
            </a:pPr>
            <a:r>
              <a:rPr lang="en-US" spc="-1" dirty="0">
                <a:latin typeface="Arial"/>
              </a:rPr>
              <a:t>Notice that at the end of Step 8, managers can compute most of the financial ratios with the budgeted data, so they can look at how others will evaluate their work if the assumptions hold.</a:t>
            </a:r>
          </a:p>
          <a:p>
            <a:pPr>
              <a:lnSpc>
                <a:spcPct val="100000"/>
              </a:lnSpc>
              <a:buNone/>
            </a:pPr>
            <a:endParaRPr lang="en-US" spc="-1" dirty="0">
              <a:latin typeface="Arial"/>
            </a:endParaRPr>
          </a:p>
          <a:p>
            <a:pPr>
              <a:lnSpc>
                <a:spcPct val="100000"/>
              </a:lnSpc>
              <a:buNone/>
            </a:pPr>
            <a:endParaRPr lang="en-US" spc="-1" dirty="0">
              <a:latin typeface="Arial"/>
            </a:endParaRPr>
          </a:p>
          <a:p>
            <a:pPr>
              <a:lnSpc>
                <a:spcPct val="100000"/>
              </a:lnSpc>
              <a:buNone/>
            </a:pPr>
            <a:r>
              <a:rPr lang="en-US" spc="-1" dirty="0">
                <a:latin typeface="Arial"/>
              </a:rPr>
              <a:t>Example:</a:t>
            </a:r>
          </a:p>
          <a:p>
            <a:pPr>
              <a:lnSpc>
                <a:spcPct val="100000"/>
              </a:lnSpc>
              <a:buNone/>
            </a:pPr>
            <a:r>
              <a:rPr lang="en-US" spc="-1" dirty="0">
                <a:latin typeface="Arial"/>
              </a:rPr>
              <a:t>Information from the current year:</a:t>
            </a:r>
          </a:p>
          <a:p>
            <a:pPr>
              <a:lnSpc>
                <a:spcPct val="100000"/>
              </a:lnSpc>
              <a:buNone/>
            </a:pPr>
            <a:r>
              <a:rPr lang="en-US" spc="-1" dirty="0">
                <a:latin typeface="Arial"/>
              </a:rPr>
              <a:t>- Buildings and equipment: $192.000.</a:t>
            </a:r>
          </a:p>
          <a:p>
            <a:pPr>
              <a:lnSpc>
                <a:spcPct val="100000"/>
              </a:lnSpc>
              <a:buNone/>
            </a:pPr>
            <a:r>
              <a:rPr lang="en-US" spc="-1" dirty="0">
                <a:latin typeface="Arial"/>
              </a:rPr>
              <a:t>- Accumulated depreciation: $28.800.</a:t>
            </a:r>
          </a:p>
          <a:p>
            <a:pPr>
              <a:lnSpc>
                <a:spcPct val="100000"/>
              </a:lnSpc>
              <a:buNone/>
            </a:pPr>
            <a:r>
              <a:rPr lang="en-US" spc="-1" dirty="0">
                <a:latin typeface="Arial"/>
              </a:rPr>
              <a:t>- Common shares: $225.000.</a:t>
            </a:r>
          </a:p>
          <a:p>
            <a:pPr>
              <a:lnSpc>
                <a:spcPct val="100000"/>
              </a:lnSpc>
              <a:buNone/>
            </a:pPr>
            <a:r>
              <a:rPr lang="en-US" spc="-1" dirty="0">
                <a:latin typeface="Arial"/>
              </a:rPr>
              <a:t>- Retained earnings: $46.480.</a:t>
            </a:r>
          </a:p>
        </p:txBody>
      </p:sp>
    </p:spTree>
    <p:extLst>
      <p:ext uri="{BB962C8B-B14F-4D97-AF65-F5344CB8AC3E}">
        <p14:creationId xmlns:p14="http://schemas.microsoft.com/office/powerpoint/2010/main" val="388638440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A37ED3CA-AB9B-A801-A557-F53D35DF546B}"/>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0" y="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1320840" y="654300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r>
              <a:rPr lang="en-US" sz="1800" b="1" strike="noStrike" spc="-1" dirty="0">
                <a:latin typeface="Arial"/>
              </a:rPr>
              <a:t>Step </a:t>
            </a:r>
            <a:r>
              <a:rPr lang="en-US" b="1" spc="-1" dirty="0">
                <a:latin typeface="Arial"/>
              </a:rPr>
              <a:t>10</a:t>
            </a:r>
            <a:r>
              <a:rPr lang="en-US" sz="1800" b="1" strike="noStrike" spc="-1" dirty="0">
                <a:latin typeface="Arial"/>
              </a:rPr>
              <a:t>: What-if analyses</a:t>
            </a:r>
          </a:p>
          <a:p>
            <a:pPr>
              <a:lnSpc>
                <a:spcPct val="100000"/>
              </a:lnSpc>
              <a:buNone/>
            </a:pPr>
            <a:endParaRPr lang="en-US" sz="1800" b="0" strike="noStrike" spc="-1" dirty="0">
              <a:latin typeface="Arial"/>
            </a:endParaRPr>
          </a:p>
          <a:p>
            <a:pPr>
              <a:lnSpc>
                <a:spcPct val="100000"/>
              </a:lnSpc>
              <a:buNone/>
            </a:pPr>
            <a:r>
              <a:rPr lang="en-US" spc="-1" dirty="0">
                <a:latin typeface="Arial"/>
              </a:rPr>
              <a:t>Once all the budgets are entered into the company's software, it is common to prepare what-if analyses. </a:t>
            </a:r>
          </a:p>
          <a:p>
            <a:pPr>
              <a:lnSpc>
                <a:spcPct val="100000"/>
              </a:lnSpc>
              <a:buNone/>
            </a:pPr>
            <a:endParaRPr lang="en-US" spc="-1" dirty="0">
              <a:latin typeface="Arial"/>
            </a:endParaRPr>
          </a:p>
          <a:p>
            <a:pPr>
              <a:lnSpc>
                <a:spcPct val="100000"/>
              </a:lnSpc>
              <a:buNone/>
            </a:pPr>
            <a:r>
              <a:rPr lang="en-US" spc="-1" dirty="0">
                <a:latin typeface="Arial"/>
              </a:rPr>
              <a:t>The idea is to see how the budgeted profit, cash balance, and financial situation change in an alternative set of assumptions.</a:t>
            </a:r>
          </a:p>
          <a:p>
            <a:pPr>
              <a:lnSpc>
                <a:spcPct val="100000"/>
              </a:lnSpc>
              <a:buNone/>
            </a:pPr>
            <a:endParaRPr lang="en-US" spc="-1" dirty="0">
              <a:latin typeface="Arial"/>
            </a:endParaRPr>
          </a:p>
          <a:p>
            <a:pPr>
              <a:lnSpc>
                <a:spcPct val="100000"/>
              </a:lnSpc>
              <a:buNone/>
            </a:pPr>
            <a:r>
              <a:rPr lang="en-US" spc="-1" dirty="0">
                <a:latin typeface="Arial"/>
              </a:rPr>
              <a:t>- useful for anticipating problems.</a:t>
            </a:r>
          </a:p>
          <a:p>
            <a:pPr>
              <a:lnSpc>
                <a:spcPct val="100000"/>
              </a:lnSpc>
              <a:buNone/>
            </a:pPr>
            <a:r>
              <a:rPr lang="en-US" spc="-1" dirty="0">
                <a:latin typeface="Arial"/>
              </a:rPr>
              <a:t>- what factors/assumptions should be monitored more frequently?</a:t>
            </a:r>
          </a:p>
          <a:p>
            <a:pPr>
              <a:lnSpc>
                <a:spcPct val="100000"/>
              </a:lnSpc>
              <a:buNone/>
            </a:pPr>
            <a:r>
              <a:rPr lang="en-US" spc="-1" dirty="0">
                <a:latin typeface="Arial"/>
              </a:rPr>
              <a:t>- can managers reduce uncertainty in these assumptions? Negotiating long-term price arrangements with providers and fidelity plans for customers.</a:t>
            </a:r>
          </a:p>
        </p:txBody>
      </p:sp>
    </p:spTree>
    <p:extLst>
      <p:ext uri="{BB962C8B-B14F-4D97-AF65-F5344CB8AC3E}">
        <p14:creationId xmlns:p14="http://schemas.microsoft.com/office/powerpoint/2010/main" val="37808259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C8793DA-7CA8-835D-762D-1A5305FD2A6B}"/>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4448160" y="-4572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0" y="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dirty="0">
                  <a:solidFill>
                    <a:srgbClr val="FFFFFF"/>
                  </a:solidFill>
                  <a:latin typeface="Franklin Gothic Book"/>
                </a:rPr>
                <a:t>3. Budget Control</a:t>
              </a:r>
              <a:endParaRPr lang="en-US" sz="1800" b="0" strike="noStrike" spc="-1" dirty="0">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r>
              <a:rPr lang="es-ES" spc="-1" dirty="0" err="1">
                <a:latin typeface="Arial"/>
              </a:rPr>
              <a:t>Variance</a:t>
            </a:r>
            <a:r>
              <a:rPr lang="es-ES" spc="-1" dirty="0">
                <a:latin typeface="Arial"/>
              </a:rPr>
              <a:t> </a:t>
            </a:r>
            <a:r>
              <a:rPr lang="es-ES" spc="-1" dirty="0" err="1">
                <a:latin typeface="Arial"/>
              </a:rPr>
              <a:t>analysis</a:t>
            </a:r>
            <a:r>
              <a:rPr lang="es-ES" spc="-1" dirty="0">
                <a:latin typeface="Arial"/>
              </a:rPr>
              <a:t>: </a:t>
            </a:r>
            <a:r>
              <a:rPr lang="es-ES" spc="-1" dirty="0" err="1">
                <a:latin typeface="Arial"/>
              </a:rPr>
              <a:t>terminology</a:t>
            </a:r>
            <a:endParaRPr lang="es-ES" spc="-1" dirty="0">
              <a:latin typeface="Arial"/>
            </a:endParaRPr>
          </a:p>
          <a:p>
            <a:pPr marL="285750" indent="-285750">
              <a:lnSpc>
                <a:spcPct val="100000"/>
              </a:lnSpc>
              <a:buFont typeface="Arial" panose="020B0604020202020204" pitchFamily="34" charset="0"/>
              <a:buChar char="•"/>
            </a:pPr>
            <a:r>
              <a:rPr lang="en-US" spc="-1" dirty="0">
                <a:latin typeface="Arial"/>
              </a:rPr>
              <a:t>Variance</a:t>
            </a:r>
          </a:p>
          <a:p>
            <a:pPr marL="742950" lvl="1" indent="-285750">
              <a:buFont typeface="Arial" panose="020B0604020202020204" pitchFamily="34" charset="0"/>
              <a:buChar char="•"/>
            </a:pPr>
            <a:r>
              <a:rPr lang="en-US" spc="-1" dirty="0">
                <a:latin typeface="Arial"/>
              </a:rPr>
              <a:t>Difference between an actual result and a budgeted amount.</a:t>
            </a:r>
          </a:p>
          <a:p>
            <a:pPr>
              <a:lnSpc>
                <a:spcPct val="100000"/>
              </a:lnSpc>
              <a:buNone/>
            </a:pPr>
            <a:endParaRPr lang="en-US" spc="-1" dirty="0">
              <a:latin typeface="Arial"/>
            </a:endParaRPr>
          </a:p>
          <a:p>
            <a:pPr marL="285750" indent="-285750">
              <a:lnSpc>
                <a:spcPct val="100000"/>
              </a:lnSpc>
              <a:buFont typeface="Arial" panose="020B0604020202020204" pitchFamily="34" charset="0"/>
              <a:buChar char="•"/>
            </a:pPr>
            <a:r>
              <a:rPr lang="en-US" spc="-1" dirty="0">
                <a:latin typeface="Arial"/>
              </a:rPr>
              <a:t>Favorable Variance (denoted F)</a:t>
            </a:r>
          </a:p>
          <a:p>
            <a:pPr marL="742950" lvl="1" indent="-285750">
              <a:buFont typeface="Arial" panose="020B0604020202020204" pitchFamily="34" charset="0"/>
              <a:buChar char="•"/>
            </a:pPr>
            <a:r>
              <a:rPr lang="en-US" spc="-1" dirty="0">
                <a:latin typeface="Arial"/>
              </a:rPr>
              <a:t>A variance that increases operating income.</a:t>
            </a:r>
          </a:p>
          <a:p>
            <a:pPr marL="1200150" lvl="2" indent="-285750">
              <a:buFont typeface="Arial" panose="020B0604020202020204" pitchFamily="34" charset="0"/>
              <a:buChar char="•"/>
            </a:pPr>
            <a:r>
              <a:rPr lang="en-US" spc="-1" dirty="0">
                <a:latin typeface="Arial"/>
              </a:rPr>
              <a:t>Actual revenues are higher than budgeted.</a:t>
            </a:r>
          </a:p>
          <a:p>
            <a:pPr marL="1200150" lvl="2" indent="-285750">
              <a:buFont typeface="Arial" panose="020B0604020202020204" pitchFamily="34" charset="0"/>
              <a:buChar char="•"/>
            </a:pPr>
            <a:r>
              <a:rPr lang="en-US" spc="-1" dirty="0">
                <a:latin typeface="Arial"/>
              </a:rPr>
              <a:t>Actual expenses are lower than budgeted.</a:t>
            </a:r>
          </a:p>
          <a:p>
            <a:pPr>
              <a:lnSpc>
                <a:spcPct val="100000"/>
              </a:lnSpc>
              <a:buNone/>
            </a:pPr>
            <a:endParaRPr lang="en-US" spc="-1" dirty="0">
              <a:latin typeface="Arial"/>
            </a:endParaRPr>
          </a:p>
          <a:p>
            <a:pPr marL="285750" indent="-285750">
              <a:lnSpc>
                <a:spcPct val="100000"/>
              </a:lnSpc>
              <a:buFont typeface="Arial" panose="020B0604020202020204" pitchFamily="34" charset="0"/>
              <a:buChar char="•"/>
            </a:pPr>
            <a:r>
              <a:rPr lang="en-US" spc="-1" dirty="0">
                <a:latin typeface="Arial"/>
              </a:rPr>
              <a:t>Unfavorable Variance (denoted U)</a:t>
            </a:r>
          </a:p>
          <a:p>
            <a:pPr marL="742950" lvl="1" indent="-285750">
              <a:buFont typeface="Arial" panose="020B0604020202020204" pitchFamily="34" charset="0"/>
              <a:buChar char="•"/>
            </a:pPr>
            <a:r>
              <a:rPr lang="en-US" spc="-1" dirty="0">
                <a:latin typeface="Arial"/>
              </a:rPr>
              <a:t>A variance that decreases operating income.</a:t>
            </a:r>
          </a:p>
          <a:p>
            <a:pPr marL="1200150" lvl="2" indent="-285750">
              <a:buFont typeface="Arial" panose="020B0604020202020204" pitchFamily="34" charset="0"/>
              <a:buChar char="•"/>
            </a:pPr>
            <a:r>
              <a:rPr lang="en-US" spc="-1" dirty="0">
                <a:latin typeface="Arial"/>
              </a:rPr>
              <a:t>Actual revenues are lower than budgeted.</a:t>
            </a:r>
          </a:p>
          <a:p>
            <a:pPr marL="1200150" lvl="2" indent="-285750">
              <a:buFont typeface="Arial" panose="020B0604020202020204" pitchFamily="34" charset="0"/>
              <a:buChar char="•"/>
            </a:pPr>
            <a:r>
              <a:rPr lang="en-US" spc="-1" dirty="0">
                <a:latin typeface="Arial"/>
              </a:rPr>
              <a:t>Actual costs are higher than budgeted.</a:t>
            </a:r>
          </a:p>
        </p:txBody>
      </p:sp>
    </p:spTree>
    <p:extLst>
      <p:ext uri="{BB962C8B-B14F-4D97-AF65-F5344CB8AC3E}">
        <p14:creationId xmlns:p14="http://schemas.microsoft.com/office/powerpoint/2010/main" val="25023205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C8793DA-7CA8-835D-762D-1A5305FD2A6B}"/>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4448160" y="-4572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0" y="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dirty="0">
                  <a:solidFill>
                    <a:srgbClr val="FFFFFF"/>
                  </a:solidFill>
                  <a:latin typeface="Franklin Gothic Book"/>
                </a:rPr>
                <a:t>3. Budget Control</a:t>
              </a:r>
              <a:endParaRPr lang="en-US" sz="1800" b="0" strike="noStrike" spc="-1" dirty="0">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r>
              <a:rPr lang="es-ES" spc="-1" dirty="0" err="1">
                <a:latin typeface="Arial"/>
              </a:rPr>
              <a:t>Variance</a:t>
            </a:r>
            <a:r>
              <a:rPr lang="es-ES" spc="-1" dirty="0">
                <a:latin typeface="Arial"/>
              </a:rPr>
              <a:t> </a:t>
            </a:r>
            <a:r>
              <a:rPr lang="es-ES" spc="-1" dirty="0" err="1">
                <a:latin typeface="Arial"/>
              </a:rPr>
              <a:t>analysis</a:t>
            </a:r>
            <a:r>
              <a:rPr lang="es-ES" spc="-1" dirty="0">
                <a:latin typeface="Arial"/>
              </a:rPr>
              <a:t>: </a:t>
            </a:r>
            <a:r>
              <a:rPr lang="es-ES" spc="-1" dirty="0" err="1">
                <a:latin typeface="Arial"/>
              </a:rPr>
              <a:t>example</a:t>
            </a:r>
            <a:endParaRPr lang="en-US" spc="-1" dirty="0">
              <a:latin typeface="Arial"/>
            </a:endParaRPr>
          </a:p>
        </p:txBody>
      </p:sp>
      <p:pic>
        <p:nvPicPr>
          <p:cNvPr id="5" name="Picture 4">
            <a:extLst>
              <a:ext uri="{FF2B5EF4-FFF2-40B4-BE49-F238E27FC236}">
                <a16:creationId xmlns:a16="http://schemas.microsoft.com/office/drawing/2014/main" id="{A6E19561-28AD-45C7-AFAA-872B211D90C1}"/>
              </a:ext>
            </a:extLst>
          </p:cNvPr>
          <p:cNvPicPr>
            <a:picLocks noChangeAspect="1"/>
          </p:cNvPicPr>
          <p:nvPr/>
        </p:nvPicPr>
        <p:blipFill>
          <a:blip r:embed="rId3"/>
          <a:stretch>
            <a:fillRect/>
          </a:stretch>
        </p:blipFill>
        <p:spPr>
          <a:xfrm>
            <a:off x="453240" y="523800"/>
            <a:ext cx="7810500" cy="4800600"/>
          </a:xfrm>
          <a:prstGeom prst="rect">
            <a:avLst/>
          </a:prstGeom>
        </p:spPr>
      </p:pic>
    </p:spTree>
    <p:extLst>
      <p:ext uri="{BB962C8B-B14F-4D97-AF65-F5344CB8AC3E}">
        <p14:creationId xmlns:p14="http://schemas.microsoft.com/office/powerpoint/2010/main" val="327286424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C8793DA-7CA8-835D-762D-1A5305FD2A6B}"/>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4448160" y="-4572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0" y="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dirty="0">
                  <a:solidFill>
                    <a:srgbClr val="FFFFFF"/>
                  </a:solidFill>
                  <a:latin typeface="Franklin Gothic Book"/>
                </a:rPr>
                <a:t>3. Budget Control</a:t>
              </a:r>
              <a:endParaRPr lang="en-US" sz="1800" b="0" strike="noStrike" spc="-1" dirty="0">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r>
              <a:rPr lang="es-ES" spc="-1" dirty="0" err="1">
                <a:latin typeface="Arial"/>
              </a:rPr>
              <a:t>Variance</a:t>
            </a:r>
            <a:r>
              <a:rPr lang="es-ES" spc="-1" dirty="0">
                <a:latin typeface="Arial"/>
              </a:rPr>
              <a:t> </a:t>
            </a:r>
            <a:r>
              <a:rPr lang="es-ES" spc="-1" dirty="0" err="1">
                <a:latin typeface="Arial"/>
              </a:rPr>
              <a:t>analysis</a:t>
            </a:r>
            <a:r>
              <a:rPr lang="es-ES" spc="-1" dirty="0">
                <a:latin typeface="Arial"/>
              </a:rPr>
              <a:t>:</a:t>
            </a:r>
          </a:p>
          <a:p>
            <a:pPr>
              <a:lnSpc>
                <a:spcPct val="100000"/>
              </a:lnSpc>
              <a:buNone/>
            </a:pPr>
            <a:endParaRPr lang="es-ES" spc="-1" dirty="0">
              <a:latin typeface="Arial"/>
            </a:endParaRPr>
          </a:p>
          <a:p>
            <a:pPr>
              <a:lnSpc>
                <a:spcPct val="100000"/>
              </a:lnSpc>
              <a:buNone/>
            </a:pPr>
            <a:r>
              <a:rPr lang="en-US" spc="-1" dirty="0">
                <a:latin typeface="Arial"/>
              </a:rPr>
              <a:t>Evaluating the actual results versus the estimated budgetary results can help management plan for the future. It does not necessarily find a problem, but it does indicate where a problem may exist.</a:t>
            </a:r>
          </a:p>
          <a:p>
            <a:pPr>
              <a:lnSpc>
                <a:spcPct val="100000"/>
              </a:lnSpc>
              <a:buNone/>
            </a:pPr>
            <a:endParaRPr lang="en-US" spc="-1" dirty="0">
              <a:latin typeface="Arial"/>
            </a:endParaRPr>
          </a:p>
          <a:p>
            <a:pPr>
              <a:lnSpc>
                <a:spcPct val="100000"/>
              </a:lnSpc>
              <a:buNone/>
            </a:pPr>
            <a:r>
              <a:rPr lang="en-US" spc="-1" dirty="0">
                <a:latin typeface="Arial"/>
              </a:rPr>
              <a:t>Important: favorable variance does not mean it is a good thing. For example, lower direct material costs can be driven by pessimistic forecasts, managerial inefficiency in handling the budgeted production level, or reductions in materials quality.</a:t>
            </a:r>
          </a:p>
          <a:p>
            <a:pPr>
              <a:lnSpc>
                <a:spcPct val="100000"/>
              </a:lnSpc>
              <a:buNone/>
            </a:pPr>
            <a:endParaRPr lang="en-US" spc="-1" dirty="0">
              <a:latin typeface="Arial"/>
            </a:endParaRPr>
          </a:p>
          <a:p>
            <a:pPr>
              <a:lnSpc>
                <a:spcPct val="100000"/>
              </a:lnSpc>
              <a:buNone/>
            </a:pPr>
            <a:r>
              <a:rPr lang="en-US" spc="-1" dirty="0">
                <a:latin typeface="Arial"/>
              </a:rPr>
              <a:t>Similarly, unfavorable variances are not necessarily bad: higher direct labor costs might be related to hiring better workers that waste less materials</a:t>
            </a:r>
          </a:p>
        </p:txBody>
      </p:sp>
    </p:spTree>
    <p:extLst>
      <p:ext uri="{BB962C8B-B14F-4D97-AF65-F5344CB8AC3E}">
        <p14:creationId xmlns:p14="http://schemas.microsoft.com/office/powerpoint/2010/main" val="20351814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BBC98448-13B2-D429-3CFC-E288FAC85455}"/>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4448160" y="-4572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0" y="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dirty="0">
                  <a:solidFill>
                    <a:srgbClr val="FFFFFF"/>
                  </a:solidFill>
                  <a:latin typeface="Franklin Gothic Book"/>
                </a:rPr>
                <a:t>3. Budget Control</a:t>
              </a:r>
              <a:endParaRPr lang="en-US" sz="1800" b="0" strike="noStrike" spc="-1" dirty="0">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endParaRPr lang="en-US" spc="-1" dirty="0">
              <a:latin typeface="Arial"/>
            </a:endParaRPr>
          </a:p>
        </p:txBody>
      </p:sp>
      <p:pic>
        <p:nvPicPr>
          <p:cNvPr id="3" name="Picture 2">
            <a:extLst>
              <a:ext uri="{FF2B5EF4-FFF2-40B4-BE49-F238E27FC236}">
                <a16:creationId xmlns:a16="http://schemas.microsoft.com/office/drawing/2014/main" id="{DEC6C3B4-6E23-4161-8963-D3A66D7D1360}"/>
              </a:ext>
            </a:extLst>
          </p:cNvPr>
          <p:cNvPicPr>
            <a:picLocks noChangeAspect="1"/>
          </p:cNvPicPr>
          <p:nvPr/>
        </p:nvPicPr>
        <p:blipFill>
          <a:blip r:embed="rId3"/>
          <a:stretch>
            <a:fillRect/>
          </a:stretch>
        </p:blipFill>
        <p:spPr>
          <a:xfrm>
            <a:off x="574448" y="562222"/>
            <a:ext cx="7411312" cy="4474754"/>
          </a:xfrm>
          <a:prstGeom prst="rect">
            <a:avLst/>
          </a:prstGeom>
        </p:spPr>
      </p:pic>
    </p:spTree>
    <p:extLst>
      <p:ext uri="{BB962C8B-B14F-4D97-AF65-F5344CB8AC3E}">
        <p14:creationId xmlns:p14="http://schemas.microsoft.com/office/powerpoint/2010/main" val="11507745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a:extLst>
              <a:ext uri="{FF2B5EF4-FFF2-40B4-BE49-F238E27FC236}">
                <a16:creationId xmlns:a16="http://schemas.microsoft.com/office/drawing/2014/main" id="{83EB43C7-5EDE-D725-2C8D-33639B15AA9B}"/>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42" name="Arco de bloque 10"/>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243" name="Grupo 28"/>
          <p:cNvGrpSpPr/>
          <p:nvPr/>
        </p:nvGrpSpPr>
        <p:grpSpPr>
          <a:xfrm>
            <a:off x="-4448160" y="-47880"/>
            <a:ext cx="4363920" cy="453240"/>
            <a:chOff x="-4448160" y="-47880"/>
            <a:chExt cx="4363920" cy="453240"/>
          </a:xfrm>
        </p:grpSpPr>
        <p:sp>
          <p:nvSpPr>
            <p:cNvPr id="244" name="Forma libre: forma 28"/>
            <p:cNvSpPr/>
            <p:nvPr/>
          </p:nvSpPr>
          <p:spPr>
            <a:xfrm>
              <a:off x="-4221360" y="-252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245" name="Elipse 28"/>
            <p:cNvSpPr/>
            <p:nvPr/>
          </p:nvSpPr>
          <p:spPr>
            <a:xfrm>
              <a:off x="-4448160" y="-4788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6" name="Grupo 29"/>
          <p:cNvGrpSpPr/>
          <p:nvPr/>
        </p:nvGrpSpPr>
        <p:grpSpPr>
          <a:xfrm>
            <a:off x="-4448160" y="-45720"/>
            <a:ext cx="4155840" cy="453240"/>
            <a:chOff x="0" y="0"/>
            <a:chExt cx="4155840" cy="453240"/>
          </a:xfrm>
        </p:grpSpPr>
        <p:sp>
          <p:nvSpPr>
            <p:cNvPr id="247" name="Forma libre: forma 29"/>
            <p:cNvSpPr/>
            <p:nvPr/>
          </p:nvSpPr>
          <p:spPr>
            <a:xfrm>
              <a:off x="226800" y="45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248" name="Elipse 29"/>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249" name="Grupo 30"/>
          <p:cNvGrpSpPr/>
          <p:nvPr/>
        </p:nvGrpSpPr>
        <p:grpSpPr>
          <a:xfrm>
            <a:off x="0" y="0"/>
            <a:ext cx="4155840" cy="453240"/>
            <a:chOff x="1320840" y="6543000"/>
            <a:chExt cx="4155840" cy="453240"/>
          </a:xfrm>
        </p:grpSpPr>
        <p:sp>
          <p:nvSpPr>
            <p:cNvPr id="250" name="Forma libre: forma 30"/>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dirty="0">
                  <a:solidFill>
                    <a:srgbClr val="FFFFFF"/>
                  </a:solidFill>
                  <a:latin typeface="Franklin Gothic Book"/>
                </a:rPr>
                <a:t>3. Budget Control</a:t>
              </a:r>
              <a:endParaRPr lang="en-US" sz="1800" b="0" strike="noStrike" spc="-1" dirty="0">
                <a:latin typeface="Arial"/>
              </a:endParaRPr>
            </a:p>
          </p:txBody>
        </p:sp>
        <p:sp>
          <p:nvSpPr>
            <p:cNvPr id="251" name="Elipse 30"/>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252" name="TextBox 251"/>
          <p:cNvSpPr txBox="1"/>
          <p:nvPr/>
        </p:nvSpPr>
        <p:spPr>
          <a:xfrm>
            <a:off x="457200" y="523800"/>
            <a:ext cx="9505800" cy="4932120"/>
          </a:xfrm>
          <a:prstGeom prst="rect">
            <a:avLst/>
          </a:prstGeom>
          <a:noFill/>
          <a:ln w="0">
            <a:noFill/>
          </a:ln>
        </p:spPr>
        <p:txBody>
          <a:bodyPr lIns="90000" tIns="45000" rIns="90000" bIns="45000" anchor="t">
            <a:noAutofit/>
          </a:bodyPr>
          <a:lstStyle/>
          <a:p>
            <a:pPr>
              <a:lnSpc>
                <a:spcPct val="100000"/>
              </a:lnSpc>
              <a:buNone/>
            </a:pPr>
            <a:endParaRPr lang="en-US" spc="-1" dirty="0">
              <a:latin typeface="Arial"/>
            </a:endParaRPr>
          </a:p>
        </p:txBody>
      </p:sp>
      <p:sp>
        <p:nvSpPr>
          <p:cNvPr id="2" name="TextBox 1">
            <a:extLst>
              <a:ext uri="{FF2B5EF4-FFF2-40B4-BE49-F238E27FC236}">
                <a16:creationId xmlns:a16="http://schemas.microsoft.com/office/drawing/2014/main" id="{1B44E2FF-475B-425E-A619-2EB12470E2AE}"/>
              </a:ext>
            </a:extLst>
          </p:cNvPr>
          <p:cNvSpPr txBox="1"/>
          <p:nvPr/>
        </p:nvSpPr>
        <p:spPr>
          <a:xfrm>
            <a:off x="600891" y="661851"/>
            <a:ext cx="8795658" cy="646331"/>
          </a:xfrm>
          <a:prstGeom prst="rect">
            <a:avLst/>
          </a:prstGeom>
          <a:noFill/>
        </p:spPr>
        <p:txBody>
          <a:bodyPr wrap="square" rtlCol="0">
            <a:spAutoFit/>
          </a:bodyPr>
          <a:lstStyle/>
          <a:p>
            <a:r>
              <a:rPr lang="es-ES" dirty="0" err="1"/>
              <a:t>Beyond</a:t>
            </a:r>
            <a:r>
              <a:rPr lang="es-ES" dirty="0"/>
              <a:t> </a:t>
            </a:r>
            <a:r>
              <a:rPr lang="es-ES" dirty="0" err="1"/>
              <a:t>Budgeting</a:t>
            </a:r>
            <a:r>
              <a:rPr lang="es-ES" dirty="0"/>
              <a:t>:</a:t>
            </a:r>
          </a:p>
          <a:p>
            <a:r>
              <a:rPr lang="es-ES" dirty="0"/>
              <a:t>Rolling </a:t>
            </a:r>
            <a:r>
              <a:rPr lang="es-ES" dirty="0" err="1"/>
              <a:t>Forecast</a:t>
            </a:r>
            <a:r>
              <a:rPr lang="es-ES" dirty="0"/>
              <a:t> </a:t>
            </a:r>
            <a:r>
              <a:rPr lang="es-ES" dirty="0" err="1"/>
              <a:t>with</a:t>
            </a:r>
            <a:r>
              <a:rPr lang="es-ES" dirty="0"/>
              <a:t> no </a:t>
            </a:r>
            <a:r>
              <a:rPr lang="es-ES" dirty="0" err="1"/>
              <a:t>rigid</a:t>
            </a:r>
            <a:r>
              <a:rPr lang="es-ES" dirty="0"/>
              <a:t> </a:t>
            </a:r>
            <a:r>
              <a:rPr lang="es-ES" dirty="0" err="1"/>
              <a:t>objectives</a:t>
            </a:r>
            <a:endParaRPr lang="en-US" dirty="0"/>
          </a:p>
        </p:txBody>
      </p:sp>
      <p:pic>
        <p:nvPicPr>
          <p:cNvPr id="5" name="Picture 4">
            <a:extLst>
              <a:ext uri="{FF2B5EF4-FFF2-40B4-BE49-F238E27FC236}">
                <a16:creationId xmlns:a16="http://schemas.microsoft.com/office/drawing/2014/main" id="{F83865C8-7448-45B6-B0D0-ACD8B60F5A42}"/>
              </a:ext>
            </a:extLst>
          </p:cNvPr>
          <p:cNvPicPr>
            <a:picLocks noChangeAspect="1"/>
          </p:cNvPicPr>
          <p:nvPr/>
        </p:nvPicPr>
        <p:blipFill>
          <a:blip r:embed="rId3"/>
          <a:stretch>
            <a:fillRect/>
          </a:stretch>
        </p:blipFill>
        <p:spPr>
          <a:xfrm>
            <a:off x="600891" y="1546690"/>
            <a:ext cx="4667250" cy="2571750"/>
          </a:xfrm>
          <a:prstGeom prst="rect">
            <a:avLst/>
          </a:prstGeom>
        </p:spPr>
      </p:pic>
      <p:sp>
        <p:nvSpPr>
          <p:cNvPr id="3" name="TextBox 2">
            <a:extLst>
              <a:ext uri="{FF2B5EF4-FFF2-40B4-BE49-F238E27FC236}">
                <a16:creationId xmlns:a16="http://schemas.microsoft.com/office/drawing/2014/main" id="{2AC15790-6F9A-472E-A651-74216931DFA4}"/>
              </a:ext>
            </a:extLst>
          </p:cNvPr>
          <p:cNvSpPr txBox="1"/>
          <p:nvPr/>
        </p:nvSpPr>
        <p:spPr>
          <a:xfrm>
            <a:off x="5419343" y="1619794"/>
            <a:ext cx="4203628" cy="2308324"/>
          </a:xfrm>
          <a:prstGeom prst="rect">
            <a:avLst/>
          </a:prstGeom>
          <a:noFill/>
        </p:spPr>
        <p:txBody>
          <a:bodyPr wrap="square" rtlCol="0">
            <a:spAutoFit/>
          </a:bodyPr>
          <a:lstStyle/>
          <a:p>
            <a:r>
              <a:rPr lang="es-ES" dirty="0"/>
              <a:t>- reduce Budget </a:t>
            </a:r>
            <a:r>
              <a:rPr lang="es-ES" dirty="0" err="1"/>
              <a:t>gaming</a:t>
            </a:r>
            <a:r>
              <a:rPr lang="es-ES" dirty="0"/>
              <a:t> at </a:t>
            </a:r>
            <a:r>
              <a:rPr lang="es-ES" dirty="0" err="1"/>
              <a:t>the</a:t>
            </a:r>
            <a:r>
              <a:rPr lang="es-ES" dirty="0"/>
              <a:t> </a:t>
            </a:r>
            <a:r>
              <a:rPr lang="es-ES" dirty="0" err="1"/>
              <a:t>end</a:t>
            </a:r>
            <a:r>
              <a:rPr lang="es-ES" dirty="0"/>
              <a:t> </a:t>
            </a:r>
            <a:r>
              <a:rPr lang="es-ES" dirty="0" err="1"/>
              <a:t>of</a:t>
            </a:r>
            <a:r>
              <a:rPr lang="es-ES" dirty="0"/>
              <a:t> </a:t>
            </a:r>
            <a:r>
              <a:rPr lang="es-ES" dirty="0" err="1"/>
              <a:t>the</a:t>
            </a:r>
            <a:r>
              <a:rPr lang="es-ES" dirty="0"/>
              <a:t> Budget </a:t>
            </a:r>
            <a:r>
              <a:rPr lang="es-ES" dirty="0" err="1"/>
              <a:t>period</a:t>
            </a:r>
            <a:r>
              <a:rPr lang="es-ES" dirty="0"/>
              <a:t>… </a:t>
            </a:r>
            <a:r>
              <a:rPr lang="es-ES" dirty="0" err="1"/>
              <a:t>since</a:t>
            </a:r>
            <a:r>
              <a:rPr lang="es-ES" dirty="0"/>
              <a:t> </a:t>
            </a:r>
            <a:r>
              <a:rPr lang="es-ES" dirty="0" err="1"/>
              <a:t>there</a:t>
            </a:r>
            <a:r>
              <a:rPr lang="es-ES" dirty="0"/>
              <a:t> </a:t>
            </a:r>
            <a:r>
              <a:rPr lang="es-ES" dirty="0" err="1"/>
              <a:t>is</a:t>
            </a:r>
            <a:r>
              <a:rPr lang="es-ES" dirty="0"/>
              <a:t> </a:t>
            </a:r>
            <a:r>
              <a:rPr lang="es-ES" dirty="0" err="1"/>
              <a:t>not</a:t>
            </a:r>
            <a:r>
              <a:rPr lang="es-ES" dirty="0"/>
              <a:t> "final </a:t>
            </a:r>
            <a:r>
              <a:rPr lang="es-ES" dirty="0" err="1"/>
              <a:t>quarter</a:t>
            </a:r>
            <a:r>
              <a:rPr lang="es-ES" dirty="0"/>
              <a:t>."</a:t>
            </a:r>
          </a:p>
          <a:p>
            <a:r>
              <a:rPr lang="es-ES" dirty="0"/>
              <a:t>- </a:t>
            </a:r>
            <a:r>
              <a:rPr lang="en-US" dirty="0"/>
              <a:t>allow management to respond to changes in estimates or actual occurrences</a:t>
            </a:r>
            <a:r>
              <a:rPr lang="es-ES" dirty="0"/>
              <a:t>.</a:t>
            </a:r>
          </a:p>
          <a:p>
            <a:r>
              <a:rPr lang="es-ES" dirty="0"/>
              <a:t>- </a:t>
            </a:r>
            <a:r>
              <a:rPr lang="es-ES" dirty="0" err="1"/>
              <a:t>it</a:t>
            </a:r>
            <a:r>
              <a:rPr lang="es-ES" dirty="0"/>
              <a:t> </a:t>
            </a:r>
            <a:r>
              <a:rPr lang="en-US" dirty="0"/>
              <a:t>takes management away from other duties as it requires continual updating</a:t>
            </a:r>
          </a:p>
        </p:txBody>
      </p:sp>
    </p:spTree>
    <p:extLst>
      <p:ext uri="{BB962C8B-B14F-4D97-AF65-F5344CB8AC3E}">
        <p14:creationId xmlns:p14="http://schemas.microsoft.com/office/powerpoint/2010/main" val="39654780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65D117C7-5420-9F7C-1DF0-263151151FDB}"/>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51" name="Arco de bloque 3"/>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52" name="Grupo 4"/>
          <p:cNvGrpSpPr/>
          <p:nvPr/>
        </p:nvGrpSpPr>
        <p:grpSpPr>
          <a:xfrm>
            <a:off x="0" y="0"/>
            <a:ext cx="4363920" cy="453240"/>
            <a:chOff x="0" y="0"/>
            <a:chExt cx="4363920" cy="453240"/>
          </a:xfrm>
        </p:grpSpPr>
        <p:sp>
          <p:nvSpPr>
            <p:cNvPr id="153" name="Forma libre: forma 4"/>
            <p:cNvSpPr/>
            <p:nvPr/>
          </p:nvSpPr>
          <p:spPr>
            <a:xfrm>
              <a:off x="226800" y="4536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54" name="Elipse 4"/>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55" name="Grupo 8"/>
          <p:cNvGrpSpPr/>
          <p:nvPr/>
        </p:nvGrpSpPr>
        <p:grpSpPr>
          <a:xfrm>
            <a:off x="1320840" y="5998320"/>
            <a:ext cx="4155840" cy="453240"/>
            <a:chOff x="1320840" y="5998320"/>
            <a:chExt cx="4155840" cy="453240"/>
          </a:xfrm>
        </p:grpSpPr>
        <p:sp>
          <p:nvSpPr>
            <p:cNvPr id="156" name="Forma libre: forma 8"/>
            <p:cNvSpPr/>
            <p:nvPr/>
          </p:nvSpPr>
          <p:spPr>
            <a:xfrm>
              <a:off x="1547640" y="604368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157" name="Elipse 8"/>
            <p:cNvSpPr/>
            <p:nvPr/>
          </p:nvSpPr>
          <p:spPr>
            <a:xfrm>
              <a:off x="1320840" y="599832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58" name="Grupo 9"/>
          <p:cNvGrpSpPr/>
          <p:nvPr/>
        </p:nvGrpSpPr>
        <p:grpSpPr>
          <a:xfrm>
            <a:off x="1320840" y="6543000"/>
            <a:ext cx="4155840" cy="453240"/>
            <a:chOff x="1320840" y="6543000"/>
            <a:chExt cx="4155840" cy="453240"/>
          </a:xfrm>
        </p:grpSpPr>
        <p:sp>
          <p:nvSpPr>
            <p:cNvPr id="159" name="Forma libre: forma 9"/>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160" name="Elipse 9"/>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161" name="TextBox 160"/>
          <p:cNvSpPr txBox="1"/>
          <p:nvPr/>
        </p:nvSpPr>
        <p:spPr>
          <a:xfrm>
            <a:off x="733320" y="819360"/>
            <a:ext cx="8928513" cy="4378678"/>
          </a:xfrm>
          <a:prstGeom prst="rect">
            <a:avLst/>
          </a:prstGeom>
          <a:noFill/>
          <a:ln w="0">
            <a:noFill/>
          </a:ln>
        </p:spPr>
        <p:txBody>
          <a:bodyPr lIns="90000" tIns="45000" rIns="90000" bIns="45000" anchor="t">
            <a:noAutofit/>
          </a:bodyPr>
          <a:lstStyle/>
          <a:p>
            <a:r>
              <a:rPr lang="en-US" sz="1800" b="0" strike="noStrike" spc="-1" dirty="0">
                <a:latin typeface="Arial"/>
              </a:rPr>
              <a:t>Planning	is one of	management's major responsibilities.</a:t>
            </a:r>
          </a:p>
          <a:p>
            <a:endParaRPr lang="en-US" sz="1800" b="0" strike="noStrike" spc="-1" dirty="0">
              <a:latin typeface="Arial"/>
            </a:endParaRPr>
          </a:p>
          <a:p>
            <a:r>
              <a:rPr lang="en-US" sz="1800" b="0" strike="noStrike" spc="-1" dirty="0">
                <a:latin typeface="Arial"/>
              </a:rPr>
              <a:t>Planning	is the process of establishing objectives for the whole company.</a:t>
            </a:r>
          </a:p>
          <a:p>
            <a:endParaRPr lang="en-US" sz="1800" b="0" strike="noStrike" spc="-1" dirty="0">
              <a:latin typeface="Arial"/>
            </a:endParaRPr>
          </a:p>
          <a:p>
            <a:r>
              <a:rPr lang="en-US" sz="1800" b="0" strike="noStrike" spc="-1" dirty="0">
                <a:latin typeface="Arial"/>
              </a:rPr>
              <a:t>A </a:t>
            </a:r>
            <a:r>
              <a:rPr lang="en-US" spc="-1" dirty="0">
                <a:latin typeface="Arial"/>
              </a:rPr>
              <a:t>Budget</a:t>
            </a:r>
            <a:r>
              <a:rPr lang="en-US" sz="1800" b="0" strike="noStrike" spc="-1" dirty="0">
                <a:latin typeface="Arial"/>
              </a:rPr>
              <a:t> is a formal written statement in financial terms of management's plans for a specified future time period.</a:t>
            </a:r>
          </a:p>
          <a:p>
            <a:endParaRPr lang="en-US" sz="1800" b="0" strike="noStrike" spc="-1" dirty="0">
              <a:latin typeface="Arial"/>
            </a:endParaRPr>
          </a:p>
          <a:p>
            <a:r>
              <a:rPr lang="en-US" sz="1800" b="0" strike="noStrike" spc="-1" dirty="0">
                <a:latin typeface="Arial"/>
              </a:rPr>
              <a:t>Accounting information makes major contributions to the budgeting process.</a:t>
            </a:r>
            <a:r>
              <a:rPr lang="en-US" spc="-1" dirty="0">
                <a:latin typeface="Arial"/>
              </a:rPr>
              <a:t> </a:t>
            </a:r>
            <a:endParaRPr lang="en-US" sz="1800" b="0" strike="noStrike" spc="-1" dirty="0">
              <a:latin typeface="Arial"/>
            </a:endParaRPr>
          </a:p>
          <a:p>
            <a:pPr marL="285750" indent="-285750">
              <a:buFont typeface="Arial"/>
              <a:buChar char="•"/>
            </a:pPr>
            <a:r>
              <a:rPr lang="en-US" sz="1800" b="0" strike="noStrike" spc="-1" dirty="0">
                <a:latin typeface="Arial"/>
              </a:rPr>
              <a:t>From the accounting records, management obtains historical data on revenues, costs, and expenses. These data are helpful in setting future budget goals.</a:t>
            </a:r>
          </a:p>
          <a:p>
            <a:pPr marL="285750" indent="-285750">
              <a:buFont typeface="Arial"/>
              <a:buChar char="•"/>
            </a:pPr>
            <a:r>
              <a:rPr lang="en-US" sz="1800" b="0" strike="noStrike" spc="-1" dirty="0">
                <a:latin typeface="Arial"/>
              </a:rPr>
              <a:t>Accountants are responsible for presenting management's budgeting goals in financial terms</a:t>
            </a:r>
            <a:r>
              <a:rPr lang="en-US" spc="-1" dirty="0">
                <a:latin typeface="Arial"/>
              </a:rPr>
              <a:t>.</a:t>
            </a:r>
          </a:p>
          <a:p>
            <a:pPr marL="742950" lvl="1" indent="-285750">
              <a:buFont typeface="Arial"/>
              <a:buChar char="•"/>
            </a:pPr>
            <a:r>
              <a:rPr lang="en-US" spc="-1" dirty="0">
                <a:latin typeface="Arial"/>
              </a:rPr>
              <a:t>It is not an easy jobs, it require to mix data from different sources and keep </a:t>
            </a:r>
            <a:r>
              <a:rPr lang="en-US" spc="-1">
                <a:latin typeface="Arial"/>
              </a:rPr>
              <a:t>track of them, sometimes, manually.</a:t>
            </a:r>
            <a:endParaRPr lang="en-US" spc="-1" dirty="0">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B791155-A00B-7102-A778-958C43C9D09E}"/>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2" name="Arco de bloque 1"/>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63" name="Grupo 1"/>
          <p:cNvGrpSpPr/>
          <p:nvPr/>
        </p:nvGrpSpPr>
        <p:grpSpPr>
          <a:xfrm>
            <a:off x="0" y="0"/>
            <a:ext cx="4363920" cy="453240"/>
            <a:chOff x="0" y="0"/>
            <a:chExt cx="4363920" cy="453240"/>
          </a:xfrm>
        </p:grpSpPr>
        <p:sp>
          <p:nvSpPr>
            <p:cNvPr id="164" name="Forma libre: forma 1"/>
            <p:cNvSpPr/>
            <p:nvPr/>
          </p:nvSpPr>
          <p:spPr>
            <a:xfrm>
              <a:off x="226800" y="4536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65" name="Elipse 1"/>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66" name="Grupo 2"/>
          <p:cNvGrpSpPr/>
          <p:nvPr/>
        </p:nvGrpSpPr>
        <p:grpSpPr>
          <a:xfrm>
            <a:off x="1320840" y="5998320"/>
            <a:ext cx="4155840" cy="453240"/>
            <a:chOff x="1320840" y="5998320"/>
            <a:chExt cx="4155840" cy="453240"/>
          </a:xfrm>
        </p:grpSpPr>
        <p:sp>
          <p:nvSpPr>
            <p:cNvPr id="167" name="Forma libre: forma 2"/>
            <p:cNvSpPr/>
            <p:nvPr/>
          </p:nvSpPr>
          <p:spPr>
            <a:xfrm>
              <a:off x="1547640" y="604368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168" name="Elipse 2"/>
            <p:cNvSpPr/>
            <p:nvPr/>
          </p:nvSpPr>
          <p:spPr>
            <a:xfrm>
              <a:off x="1320840" y="599832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69" name="Grupo 3"/>
          <p:cNvGrpSpPr/>
          <p:nvPr/>
        </p:nvGrpSpPr>
        <p:grpSpPr>
          <a:xfrm>
            <a:off x="1320840" y="6543000"/>
            <a:ext cx="4155840" cy="453240"/>
            <a:chOff x="1320840" y="6543000"/>
            <a:chExt cx="4155840" cy="453240"/>
          </a:xfrm>
        </p:grpSpPr>
        <p:sp>
          <p:nvSpPr>
            <p:cNvPr id="170" name="Forma libre: forma 3"/>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171" name="Elipse 3"/>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172" name="TextBox 171"/>
          <p:cNvSpPr txBox="1"/>
          <p:nvPr/>
        </p:nvSpPr>
        <p:spPr>
          <a:xfrm>
            <a:off x="752400" y="809640"/>
            <a:ext cx="8354146" cy="4441680"/>
          </a:xfrm>
          <a:prstGeom prst="rect">
            <a:avLst/>
          </a:prstGeom>
          <a:noFill/>
          <a:ln w="0">
            <a:noFill/>
          </a:ln>
        </p:spPr>
        <p:txBody>
          <a:bodyPr lIns="90000" tIns="45000" rIns="90000" bIns="45000" anchor="t">
            <a:noAutofit/>
          </a:bodyPr>
          <a:lstStyle/>
          <a:p>
            <a:r>
              <a:rPr lang="en-US" sz="1800" b="0" strike="noStrike" spc="-1" dirty="0">
                <a:latin typeface="Arial"/>
              </a:rPr>
              <a:t>Benefits of Budgeting:</a:t>
            </a:r>
          </a:p>
          <a:p>
            <a:endParaRPr lang="en-US" spc="-1" dirty="0">
              <a:latin typeface="Arial"/>
            </a:endParaRPr>
          </a:p>
          <a:p>
            <a:pPr marL="215900" indent="-215900">
              <a:buClr>
                <a:srgbClr val="000000"/>
              </a:buClr>
              <a:buFont typeface="StarSymbol"/>
              <a:buAutoNum type="arabicParenR"/>
            </a:pPr>
            <a:r>
              <a:rPr lang="en-US" spc="-1" dirty="0">
                <a:latin typeface="Arial"/>
              </a:rPr>
              <a:t> It</a:t>
            </a:r>
            <a:r>
              <a:rPr lang="en-US" sz="1800" b="0" strike="noStrike" spc="-1" dirty="0">
                <a:latin typeface="Arial"/>
              </a:rPr>
              <a:t> requires all levels of management to plan ahead and formalize goals regularly.</a:t>
            </a:r>
          </a:p>
          <a:p>
            <a:pPr marL="215900" indent="-215900">
              <a:buClr>
                <a:srgbClr val="000000"/>
              </a:buClr>
              <a:buFont typeface="StarSymbol"/>
              <a:buAutoNum type="arabicParenR"/>
            </a:pPr>
            <a:r>
              <a:rPr lang="en-US" spc="-1" dirty="0">
                <a:latin typeface="Arial"/>
              </a:rPr>
              <a:t> </a:t>
            </a:r>
            <a:r>
              <a:rPr lang="en-US" sz="1800" b="0" strike="noStrike" spc="-1" dirty="0">
                <a:latin typeface="Arial"/>
              </a:rPr>
              <a:t>It provides definite objectives for evaluating performance at each level of responsibility.</a:t>
            </a:r>
          </a:p>
          <a:p>
            <a:pPr marL="215900" indent="-215900">
              <a:buClr>
                <a:srgbClr val="000000"/>
              </a:buClr>
              <a:buFont typeface="StarSymbol"/>
              <a:buAutoNum type="arabicParenR"/>
            </a:pPr>
            <a:r>
              <a:rPr lang="en-US" spc="-1" dirty="0">
                <a:latin typeface="Arial"/>
              </a:rPr>
              <a:t> </a:t>
            </a:r>
            <a:r>
              <a:rPr lang="en-US" sz="1800" b="0" strike="noStrike" spc="-1" dirty="0">
                <a:latin typeface="Arial"/>
              </a:rPr>
              <a:t>It creates an early warning system.</a:t>
            </a:r>
          </a:p>
          <a:p>
            <a:pPr marL="215900" indent="-215900">
              <a:buClr>
                <a:srgbClr val="000000"/>
              </a:buClr>
              <a:buFont typeface="StarSymbol"/>
              <a:buAutoNum type="arabicParenR"/>
            </a:pPr>
            <a:r>
              <a:rPr lang="en-US" spc="-1" dirty="0">
                <a:latin typeface="Arial"/>
              </a:rPr>
              <a:t> </a:t>
            </a:r>
            <a:r>
              <a:rPr lang="en-US" sz="1800" b="0" strike="noStrike" spc="-1" dirty="0">
                <a:latin typeface="Arial"/>
              </a:rPr>
              <a:t>It helps to coordinate unit objectives with the company’s goals.</a:t>
            </a:r>
          </a:p>
          <a:p>
            <a:pPr marL="215900" indent="-215900">
              <a:buClr>
                <a:srgbClr val="000000"/>
              </a:buClr>
              <a:buFont typeface="StarSymbol"/>
              <a:buAutoNum type="arabicParenR"/>
            </a:pPr>
            <a:r>
              <a:rPr lang="en-US" spc="-1" dirty="0">
                <a:latin typeface="Arial"/>
              </a:rPr>
              <a:t> </a:t>
            </a:r>
            <a:r>
              <a:rPr lang="en-US" sz="1800" b="0" strike="noStrike" spc="-1" dirty="0">
                <a:latin typeface="Arial"/>
              </a:rPr>
              <a:t>It facilitates performance evaluation and respective rewarding.</a:t>
            </a:r>
          </a:p>
          <a:p>
            <a:pPr marL="216000" indent="-216000">
              <a:buClr>
                <a:srgbClr val="000000"/>
              </a:buClr>
              <a:buFont typeface="StarSymbol"/>
              <a:buAutoNum type="arabicParenR"/>
            </a:pPr>
            <a:endParaRPr lang="en-US" sz="1800" b="0" strike="noStrike" spc="-1" dirty="0">
              <a:latin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Rectángulo 1">
            <a:extLst>
              <a:ext uri="{FF2B5EF4-FFF2-40B4-BE49-F238E27FC236}">
                <a16:creationId xmlns:a16="http://schemas.microsoft.com/office/drawing/2014/main" id="{FB791155-A00B-7102-A778-958C43C9D09E}"/>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62" name="Arco de bloque 1"/>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63" name="Grupo 1"/>
          <p:cNvGrpSpPr/>
          <p:nvPr/>
        </p:nvGrpSpPr>
        <p:grpSpPr>
          <a:xfrm>
            <a:off x="0" y="0"/>
            <a:ext cx="4363920" cy="453240"/>
            <a:chOff x="0" y="0"/>
            <a:chExt cx="4363920" cy="453240"/>
          </a:xfrm>
        </p:grpSpPr>
        <p:sp>
          <p:nvSpPr>
            <p:cNvPr id="164" name="Forma libre: forma 1"/>
            <p:cNvSpPr/>
            <p:nvPr/>
          </p:nvSpPr>
          <p:spPr>
            <a:xfrm>
              <a:off x="226800" y="4536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65" name="Elipse 1"/>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66" name="Grupo 2"/>
          <p:cNvGrpSpPr/>
          <p:nvPr/>
        </p:nvGrpSpPr>
        <p:grpSpPr>
          <a:xfrm>
            <a:off x="1320840" y="5998320"/>
            <a:ext cx="4155840" cy="453240"/>
            <a:chOff x="1320840" y="5998320"/>
            <a:chExt cx="4155840" cy="453240"/>
          </a:xfrm>
        </p:grpSpPr>
        <p:sp>
          <p:nvSpPr>
            <p:cNvPr id="167" name="Forma libre: forma 2"/>
            <p:cNvSpPr/>
            <p:nvPr/>
          </p:nvSpPr>
          <p:spPr>
            <a:xfrm>
              <a:off x="1547640" y="604368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168" name="Elipse 2"/>
            <p:cNvSpPr/>
            <p:nvPr/>
          </p:nvSpPr>
          <p:spPr>
            <a:xfrm>
              <a:off x="1320840" y="599832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69" name="Grupo 3"/>
          <p:cNvGrpSpPr/>
          <p:nvPr/>
        </p:nvGrpSpPr>
        <p:grpSpPr>
          <a:xfrm>
            <a:off x="1320840" y="6543000"/>
            <a:ext cx="4155840" cy="453240"/>
            <a:chOff x="1320840" y="6543000"/>
            <a:chExt cx="4155840" cy="453240"/>
          </a:xfrm>
        </p:grpSpPr>
        <p:sp>
          <p:nvSpPr>
            <p:cNvPr id="170" name="Forma libre: forma 3"/>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171" name="Elipse 3"/>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172" name="TextBox 171"/>
          <p:cNvSpPr txBox="1"/>
          <p:nvPr/>
        </p:nvSpPr>
        <p:spPr>
          <a:xfrm>
            <a:off x="752400" y="809640"/>
            <a:ext cx="8354146" cy="4441680"/>
          </a:xfrm>
          <a:prstGeom prst="rect">
            <a:avLst/>
          </a:prstGeom>
          <a:noFill/>
          <a:ln w="0">
            <a:noFill/>
          </a:ln>
        </p:spPr>
        <p:txBody>
          <a:bodyPr lIns="90000" tIns="45000" rIns="90000" bIns="45000" anchor="t">
            <a:noAutofit/>
          </a:bodyPr>
          <a:lstStyle/>
          <a:p>
            <a:r>
              <a:rPr lang="en-US" sz="1800" b="0" strike="noStrike" spc="-1" dirty="0">
                <a:latin typeface="Arial"/>
              </a:rPr>
              <a:t>Requirements for a good budgeting process:</a:t>
            </a:r>
            <a:endParaRPr lang="es-ES" dirty="0"/>
          </a:p>
          <a:p>
            <a:endParaRPr lang="en-US" sz="1800" b="0" strike="noStrike" spc="-1" dirty="0">
              <a:latin typeface="Arial"/>
            </a:endParaRPr>
          </a:p>
          <a:p>
            <a:r>
              <a:rPr lang="en-US" sz="1800" b="0" strike="noStrike" spc="-1" dirty="0">
                <a:latin typeface="Arial"/>
              </a:rPr>
              <a:t>- planning long enough… usually a year ahead.</a:t>
            </a:r>
          </a:p>
          <a:p>
            <a:r>
              <a:rPr lang="en-US" spc="-1" dirty="0">
                <a:latin typeface="Arial"/>
              </a:rPr>
              <a:t>- as many subperiods as it is useful: quarters, months, weekly. We will see that the budgeting process allows to have different time frames.</a:t>
            </a:r>
          </a:p>
          <a:p>
            <a:r>
              <a:rPr lang="en-US" sz="1800" b="0" strike="noStrike" spc="-1" dirty="0">
                <a:latin typeface="Arial"/>
              </a:rPr>
              <a:t>- an </a:t>
            </a:r>
            <a:r>
              <a:rPr lang="en-US" sz="1800" b="0" u="sng" strike="noStrike" spc="-1" dirty="0">
                <a:latin typeface="Arial"/>
              </a:rPr>
              <a:t>organizational structure </a:t>
            </a:r>
            <a:r>
              <a:rPr lang="en-US" sz="1800" b="0" strike="noStrike" spc="-1" dirty="0">
                <a:latin typeface="Arial"/>
              </a:rPr>
              <a:t>that clearly defines authorities and </a:t>
            </a:r>
            <a:r>
              <a:rPr lang="en-US" spc="-1" dirty="0">
                <a:latin typeface="Arial"/>
              </a:rPr>
              <a:t>responsibilities</a:t>
            </a:r>
            <a:r>
              <a:rPr lang="en-US" sz="1800" b="0" strike="noStrike" spc="-1" dirty="0">
                <a:latin typeface="Arial"/>
              </a:rPr>
              <a:t>.</a:t>
            </a:r>
            <a:endParaRPr lang="en-US" spc="-1" dirty="0">
              <a:latin typeface="Arial"/>
            </a:endParaRPr>
          </a:p>
          <a:p>
            <a:endParaRPr lang="en-US" spc="-1" dirty="0">
              <a:latin typeface="Arial"/>
            </a:endParaRPr>
          </a:p>
          <a:p>
            <a:r>
              <a:rPr lang="en-US" spc="-1" dirty="0">
                <a:latin typeface="Arial"/>
              </a:rPr>
              <a:t>Types of organization structure: how are the responsibilities distributed?</a:t>
            </a:r>
            <a:endParaRPr lang="en-US"/>
          </a:p>
          <a:p>
            <a:r>
              <a:rPr lang="en-US" spc="-1" dirty="0">
                <a:latin typeface="Arial"/>
              </a:rPr>
              <a:t>a) functional form.</a:t>
            </a:r>
          </a:p>
          <a:p>
            <a:r>
              <a:rPr lang="en-US" spc="-1" dirty="0">
                <a:latin typeface="Arial"/>
              </a:rPr>
              <a:t>b) geographical form.</a:t>
            </a:r>
          </a:p>
          <a:p>
            <a:r>
              <a:rPr lang="en-US" spc="-1" dirty="0">
                <a:latin typeface="Arial"/>
              </a:rPr>
              <a:t>c) product-line form. </a:t>
            </a:r>
          </a:p>
          <a:p>
            <a:endParaRPr lang="en-US" spc="-1" dirty="0">
              <a:latin typeface="Arial"/>
            </a:endParaRPr>
          </a:p>
          <a:p>
            <a:r>
              <a:rPr lang="en-US" sz="1800" b="0" strike="noStrike" spc="-1" dirty="0">
                <a:latin typeface="Arial"/>
              </a:rPr>
              <a:t>The decision rights must be tied to access to monitor budget variances. </a:t>
            </a:r>
          </a:p>
          <a:p>
            <a:r>
              <a:rPr lang="en-US" spc="-1" dirty="0">
                <a:latin typeface="Arial"/>
              </a:rPr>
              <a:t>- the decision-maker must be responsible to monitor the performance of his/her department relative to the budget.</a:t>
            </a:r>
          </a:p>
          <a:p>
            <a:r>
              <a:rPr lang="en-US" spc="-1" dirty="0">
                <a:latin typeface="Arial"/>
              </a:rPr>
              <a:t>- but not always is easy to compute budget variances: many wires to tie in the accounting information system.</a:t>
            </a:r>
            <a:endParaRPr lang="en-US" sz="1800" b="0" strike="noStrike" spc="-1" dirty="0">
              <a:latin typeface="Arial"/>
            </a:endParaRPr>
          </a:p>
          <a:p>
            <a:endParaRPr lang="en-US" spc="-1" dirty="0">
              <a:latin typeface="Arial"/>
            </a:endParaRPr>
          </a:p>
        </p:txBody>
      </p:sp>
    </p:spTree>
    <p:extLst>
      <p:ext uri="{BB962C8B-B14F-4D97-AF65-F5344CB8AC3E}">
        <p14:creationId xmlns:p14="http://schemas.microsoft.com/office/powerpoint/2010/main" val="37846169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36177EC1-22AF-D32B-3DA3-8D5E2C76B79F}"/>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3" name="Arco de bloque 4"/>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74" name="Grupo 10"/>
          <p:cNvGrpSpPr/>
          <p:nvPr/>
        </p:nvGrpSpPr>
        <p:grpSpPr>
          <a:xfrm>
            <a:off x="0" y="0"/>
            <a:ext cx="4363920" cy="453240"/>
            <a:chOff x="0" y="0"/>
            <a:chExt cx="4363920" cy="453240"/>
          </a:xfrm>
        </p:grpSpPr>
        <p:sp>
          <p:nvSpPr>
            <p:cNvPr id="175" name="Forma libre: forma 10"/>
            <p:cNvSpPr/>
            <p:nvPr/>
          </p:nvSpPr>
          <p:spPr>
            <a:xfrm>
              <a:off x="226800" y="4536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76" name="Elipse 10"/>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77" name="Grupo 11"/>
          <p:cNvGrpSpPr/>
          <p:nvPr/>
        </p:nvGrpSpPr>
        <p:grpSpPr>
          <a:xfrm>
            <a:off x="1320840" y="5998320"/>
            <a:ext cx="4155840" cy="453240"/>
            <a:chOff x="1320840" y="5998320"/>
            <a:chExt cx="4155840" cy="453240"/>
          </a:xfrm>
        </p:grpSpPr>
        <p:sp>
          <p:nvSpPr>
            <p:cNvPr id="178" name="Forma libre: forma 11"/>
            <p:cNvSpPr/>
            <p:nvPr/>
          </p:nvSpPr>
          <p:spPr>
            <a:xfrm>
              <a:off x="1547640" y="604368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179" name="Elipse 11"/>
            <p:cNvSpPr/>
            <p:nvPr/>
          </p:nvSpPr>
          <p:spPr>
            <a:xfrm>
              <a:off x="1320840" y="599832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80" name="Grupo 12"/>
          <p:cNvGrpSpPr/>
          <p:nvPr/>
        </p:nvGrpSpPr>
        <p:grpSpPr>
          <a:xfrm>
            <a:off x="1320840" y="6543000"/>
            <a:ext cx="4155840" cy="453240"/>
            <a:chOff x="1320840" y="6543000"/>
            <a:chExt cx="4155840" cy="453240"/>
          </a:xfrm>
        </p:grpSpPr>
        <p:sp>
          <p:nvSpPr>
            <p:cNvPr id="181" name="Forma libre: forma 12"/>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182" name="Elipse 12"/>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183" name="TextBox 182"/>
          <p:cNvSpPr txBox="1"/>
          <p:nvPr/>
        </p:nvSpPr>
        <p:spPr>
          <a:xfrm>
            <a:off x="733319" y="819360"/>
            <a:ext cx="8523891" cy="3417840"/>
          </a:xfrm>
          <a:prstGeom prst="rect">
            <a:avLst/>
          </a:prstGeom>
          <a:noFill/>
          <a:ln w="0">
            <a:noFill/>
          </a:ln>
        </p:spPr>
        <p:txBody>
          <a:bodyPr lIns="90000" tIns="45000" rIns="90000" bIns="45000" anchor="t">
            <a:noAutofit/>
          </a:bodyPr>
          <a:lstStyle/>
          <a:p>
            <a:r>
              <a:rPr lang="en-US" sz="1800" b="0" strike="noStrike" spc="-1" dirty="0">
                <a:latin typeface="Arial"/>
              </a:rPr>
              <a:t>The Budgeting Process</a:t>
            </a:r>
            <a:r>
              <a:rPr lang="en-US" spc="-1" dirty="0">
                <a:latin typeface="Arial"/>
              </a:rPr>
              <a:t>:</a:t>
            </a:r>
          </a:p>
          <a:p>
            <a:endParaRPr lang="en-US" sz="1800" b="0" strike="noStrike" spc="-1" dirty="0">
              <a:latin typeface="Arial"/>
            </a:endParaRPr>
          </a:p>
          <a:p>
            <a:r>
              <a:rPr lang="en-US" sz="1800" b="0" strike="noStrike" spc="-1" dirty="0">
                <a:latin typeface="Arial"/>
              </a:rPr>
              <a:t>- usually in the hands of the “Budget Committee”</a:t>
            </a:r>
          </a:p>
          <a:p>
            <a:r>
              <a:rPr lang="en-US" sz="1800" b="0" strike="noStrike" spc="-1" dirty="0">
                <a:latin typeface="Arial"/>
              </a:rPr>
              <a:t>- it starts several months before the beginning of the next planning year.</a:t>
            </a:r>
          </a:p>
          <a:p>
            <a:endParaRPr lang="en-US" sz="1800" b="0" strike="noStrike" spc="-1" dirty="0">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36177EC1-22AF-D32B-3DA3-8D5E2C76B79F}"/>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3" name="Arco de bloque 4"/>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74" name="Grupo 10"/>
          <p:cNvGrpSpPr/>
          <p:nvPr/>
        </p:nvGrpSpPr>
        <p:grpSpPr>
          <a:xfrm>
            <a:off x="0" y="0"/>
            <a:ext cx="4363920" cy="453240"/>
            <a:chOff x="0" y="0"/>
            <a:chExt cx="4363920" cy="453240"/>
          </a:xfrm>
        </p:grpSpPr>
        <p:sp>
          <p:nvSpPr>
            <p:cNvPr id="175" name="Forma libre: forma 10"/>
            <p:cNvSpPr/>
            <p:nvPr/>
          </p:nvSpPr>
          <p:spPr>
            <a:xfrm>
              <a:off x="226800" y="4536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76" name="Elipse 10"/>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77" name="Grupo 11"/>
          <p:cNvGrpSpPr/>
          <p:nvPr/>
        </p:nvGrpSpPr>
        <p:grpSpPr>
          <a:xfrm>
            <a:off x="1320840" y="5998320"/>
            <a:ext cx="4155840" cy="453240"/>
            <a:chOff x="1320840" y="5998320"/>
            <a:chExt cx="4155840" cy="453240"/>
          </a:xfrm>
        </p:grpSpPr>
        <p:sp>
          <p:nvSpPr>
            <p:cNvPr id="178" name="Forma libre: forma 11"/>
            <p:cNvSpPr/>
            <p:nvPr/>
          </p:nvSpPr>
          <p:spPr>
            <a:xfrm>
              <a:off x="1547640" y="604368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179" name="Elipse 11"/>
            <p:cNvSpPr/>
            <p:nvPr/>
          </p:nvSpPr>
          <p:spPr>
            <a:xfrm>
              <a:off x="1320840" y="599832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80" name="Grupo 12"/>
          <p:cNvGrpSpPr/>
          <p:nvPr/>
        </p:nvGrpSpPr>
        <p:grpSpPr>
          <a:xfrm>
            <a:off x="1320840" y="6543000"/>
            <a:ext cx="4155840" cy="453240"/>
            <a:chOff x="1320840" y="6543000"/>
            <a:chExt cx="4155840" cy="453240"/>
          </a:xfrm>
        </p:grpSpPr>
        <p:sp>
          <p:nvSpPr>
            <p:cNvPr id="181" name="Forma libre: forma 12"/>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182" name="Elipse 12"/>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183" name="TextBox 182"/>
          <p:cNvSpPr txBox="1"/>
          <p:nvPr/>
        </p:nvSpPr>
        <p:spPr>
          <a:xfrm>
            <a:off x="733319" y="819360"/>
            <a:ext cx="8523891" cy="3417840"/>
          </a:xfrm>
          <a:prstGeom prst="rect">
            <a:avLst/>
          </a:prstGeom>
          <a:noFill/>
          <a:ln w="0">
            <a:noFill/>
          </a:ln>
        </p:spPr>
        <p:txBody>
          <a:bodyPr lIns="90000" tIns="45000" rIns="90000" bIns="45000" anchor="t">
            <a:noAutofit/>
          </a:bodyPr>
          <a:lstStyle/>
          <a:p>
            <a:r>
              <a:rPr lang="en-US" sz="1800" b="0" strike="noStrike" spc="-1" dirty="0">
                <a:latin typeface="Arial"/>
              </a:rPr>
              <a:t>The Budgeting Process</a:t>
            </a:r>
            <a:r>
              <a:rPr lang="en-US" spc="-1" dirty="0">
                <a:latin typeface="Arial"/>
              </a:rPr>
              <a:t>:</a:t>
            </a:r>
          </a:p>
          <a:p>
            <a:endParaRPr lang="en-US" sz="1800" b="0" strike="noStrike" spc="-1" dirty="0">
              <a:latin typeface="Arial"/>
            </a:endParaRPr>
          </a:p>
          <a:p>
            <a:r>
              <a:rPr lang="en-US" sz="1800" b="0" strike="noStrike" spc="-1" dirty="0">
                <a:latin typeface="Arial"/>
              </a:rPr>
              <a:t>- usually in the hands of the “Budget Committee”</a:t>
            </a:r>
          </a:p>
          <a:p>
            <a:r>
              <a:rPr lang="en-US" sz="1800" b="0" strike="noStrike" spc="-1" dirty="0">
                <a:latin typeface="Arial"/>
              </a:rPr>
              <a:t>- it starts several months before the beginning of the next planning year.</a:t>
            </a:r>
          </a:p>
          <a:p>
            <a:endParaRPr lang="en-US" sz="1800" b="0" strike="noStrike" spc="-1" dirty="0">
              <a:latin typeface="Arial"/>
            </a:endParaRPr>
          </a:p>
        </p:txBody>
      </p:sp>
      <p:pic>
        <p:nvPicPr>
          <p:cNvPr id="2" name="Imagen 3" descr="Interfaz de usuario gráfica, Texto, Aplicación, Correo electrónico&#10;&#10;Descripción generada automáticamente">
            <a:extLst>
              <a:ext uri="{FF2B5EF4-FFF2-40B4-BE49-F238E27FC236}">
                <a16:creationId xmlns:a16="http://schemas.microsoft.com/office/drawing/2014/main" id="{42346EE7-1B9D-F9A2-9548-6684E264E9EC}"/>
              </a:ext>
            </a:extLst>
          </p:cNvPr>
          <p:cNvPicPr>
            <a:picLocks noChangeAspect="1"/>
          </p:cNvPicPr>
          <p:nvPr/>
        </p:nvPicPr>
        <p:blipFill>
          <a:blip r:embed="rId3"/>
          <a:stretch>
            <a:fillRect/>
          </a:stretch>
        </p:blipFill>
        <p:spPr>
          <a:xfrm>
            <a:off x="25803" y="2165288"/>
            <a:ext cx="3732567" cy="1664274"/>
          </a:xfrm>
          <a:prstGeom prst="rect">
            <a:avLst/>
          </a:prstGeom>
        </p:spPr>
      </p:pic>
      <p:pic>
        <p:nvPicPr>
          <p:cNvPr id="4" name="Imagen 4" descr="Interfaz de usuario gráfica, Sitio web&#10;&#10;Descripción generada automáticamente">
            <a:extLst>
              <a:ext uri="{FF2B5EF4-FFF2-40B4-BE49-F238E27FC236}">
                <a16:creationId xmlns:a16="http://schemas.microsoft.com/office/drawing/2014/main" id="{38125E99-9BB9-F2B0-8A62-63CB5958FE3B}"/>
              </a:ext>
            </a:extLst>
          </p:cNvPr>
          <p:cNvPicPr>
            <a:picLocks noChangeAspect="1"/>
          </p:cNvPicPr>
          <p:nvPr/>
        </p:nvPicPr>
        <p:blipFill>
          <a:blip r:embed="rId4"/>
          <a:stretch>
            <a:fillRect/>
          </a:stretch>
        </p:blipFill>
        <p:spPr>
          <a:xfrm>
            <a:off x="3750830" y="2147899"/>
            <a:ext cx="3433005" cy="3223935"/>
          </a:xfrm>
          <a:prstGeom prst="rect">
            <a:avLst/>
          </a:prstGeom>
        </p:spPr>
      </p:pic>
      <p:pic>
        <p:nvPicPr>
          <p:cNvPr id="5" name="Imagen 5" descr="Interfaz de usuario gráfica, Texto, Aplicación&#10;&#10;Descripción generada automáticamente">
            <a:extLst>
              <a:ext uri="{FF2B5EF4-FFF2-40B4-BE49-F238E27FC236}">
                <a16:creationId xmlns:a16="http://schemas.microsoft.com/office/drawing/2014/main" id="{F8D33178-A50C-41D8-1730-959E7CD4F06F}"/>
              </a:ext>
            </a:extLst>
          </p:cNvPr>
          <p:cNvPicPr>
            <a:picLocks noChangeAspect="1"/>
          </p:cNvPicPr>
          <p:nvPr/>
        </p:nvPicPr>
        <p:blipFill>
          <a:blip r:embed="rId5"/>
          <a:stretch>
            <a:fillRect/>
          </a:stretch>
        </p:blipFill>
        <p:spPr>
          <a:xfrm>
            <a:off x="7225202" y="2145901"/>
            <a:ext cx="2743315" cy="2670576"/>
          </a:xfrm>
          <a:prstGeom prst="rect">
            <a:avLst/>
          </a:prstGeom>
        </p:spPr>
      </p:pic>
    </p:spTree>
    <p:extLst>
      <p:ext uri="{BB962C8B-B14F-4D97-AF65-F5344CB8AC3E}">
        <p14:creationId xmlns:p14="http://schemas.microsoft.com/office/powerpoint/2010/main" val="26301639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36177EC1-22AF-D32B-3DA3-8D5E2C76B79F}"/>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3" name="Arco de bloque 4"/>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74" name="Grupo 10"/>
          <p:cNvGrpSpPr/>
          <p:nvPr/>
        </p:nvGrpSpPr>
        <p:grpSpPr>
          <a:xfrm>
            <a:off x="0" y="0"/>
            <a:ext cx="4363920" cy="453240"/>
            <a:chOff x="0" y="0"/>
            <a:chExt cx="4363920" cy="453240"/>
          </a:xfrm>
        </p:grpSpPr>
        <p:sp>
          <p:nvSpPr>
            <p:cNvPr id="175" name="Forma libre: forma 10"/>
            <p:cNvSpPr/>
            <p:nvPr/>
          </p:nvSpPr>
          <p:spPr>
            <a:xfrm>
              <a:off x="226800" y="4536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76" name="Elipse 10"/>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77" name="Grupo 11"/>
          <p:cNvGrpSpPr/>
          <p:nvPr/>
        </p:nvGrpSpPr>
        <p:grpSpPr>
          <a:xfrm>
            <a:off x="1320840" y="5998320"/>
            <a:ext cx="4155840" cy="453240"/>
            <a:chOff x="1320840" y="5998320"/>
            <a:chExt cx="4155840" cy="453240"/>
          </a:xfrm>
        </p:grpSpPr>
        <p:sp>
          <p:nvSpPr>
            <p:cNvPr id="178" name="Forma libre: forma 11"/>
            <p:cNvSpPr/>
            <p:nvPr/>
          </p:nvSpPr>
          <p:spPr>
            <a:xfrm>
              <a:off x="1547640" y="604368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179" name="Elipse 11"/>
            <p:cNvSpPr/>
            <p:nvPr/>
          </p:nvSpPr>
          <p:spPr>
            <a:xfrm>
              <a:off x="1320840" y="599832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80" name="Grupo 12"/>
          <p:cNvGrpSpPr/>
          <p:nvPr/>
        </p:nvGrpSpPr>
        <p:grpSpPr>
          <a:xfrm>
            <a:off x="1320840" y="6543000"/>
            <a:ext cx="4155840" cy="453240"/>
            <a:chOff x="1320840" y="6543000"/>
            <a:chExt cx="4155840" cy="453240"/>
          </a:xfrm>
        </p:grpSpPr>
        <p:sp>
          <p:nvSpPr>
            <p:cNvPr id="181" name="Forma libre: forma 12"/>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182" name="Elipse 12"/>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183" name="TextBox 182"/>
          <p:cNvSpPr txBox="1"/>
          <p:nvPr/>
        </p:nvSpPr>
        <p:spPr>
          <a:xfrm>
            <a:off x="733319" y="819360"/>
            <a:ext cx="8523891" cy="3417840"/>
          </a:xfrm>
          <a:prstGeom prst="rect">
            <a:avLst/>
          </a:prstGeom>
          <a:noFill/>
          <a:ln w="0">
            <a:noFill/>
          </a:ln>
        </p:spPr>
        <p:txBody>
          <a:bodyPr lIns="90000" tIns="45000" rIns="90000" bIns="45000" anchor="t">
            <a:noAutofit/>
          </a:bodyPr>
          <a:lstStyle/>
          <a:p>
            <a:r>
              <a:rPr lang="en-US" sz="1800" b="0" strike="noStrike" spc="-1" dirty="0">
                <a:latin typeface="Arial"/>
              </a:rPr>
              <a:t>Participative Budgeting:</a:t>
            </a:r>
            <a:endParaRPr lang="es-ES" dirty="0"/>
          </a:p>
          <a:p>
            <a:endParaRPr lang="en-US" spc="-1" dirty="0">
              <a:latin typeface="Arial"/>
            </a:endParaRPr>
          </a:p>
          <a:p>
            <a:r>
              <a:rPr lang="en-US" sz="1800" b="0" strike="noStrike" spc="-1" dirty="0">
                <a:latin typeface="Arial"/>
              </a:rPr>
              <a:t>- </a:t>
            </a:r>
            <a:r>
              <a:rPr lang="en-US" spc="-1" dirty="0">
                <a:latin typeface="Arial"/>
              </a:rPr>
              <a:t>Bottom-up</a:t>
            </a:r>
            <a:r>
              <a:rPr lang="en-US" sz="1800" b="0" strike="noStrike" spc="-1" dirty="0">
                <a:latin typeface="Arial"/>
              </a:rPr>
              <a:t> approach.</a:t>
            </a:r>
          </a:p>
          <a:p>
            <a:r>
              <a:rPr lang="en-US" sz="1800" b="0" strike="noStrike" spc="-1" dirty="0">
                <a:latin typeface="Arial"/>
              </a:rPr>
              <a:t>- Detailed knowledge of key factors in the hands of lower-level managers</a:t>
            </a:r>
            <a:r>
              <a:rPr lang="en-US" spc="-1" dirty="0">
                <a:latin typeface="Arial"/>
              </a:rPr>
              <a:t>. Such as? </a:t>
            </a:r>
          </a:p>
          <a:p>
            <a:r>
              <a:rPr lang="en-US" sz="1800" b="0" strike="noStrike" spc="-1" dirty="0">
                <a:latin typeface="Arial"/>
              </a:rPr>
              <a:t>- Employees are more likely to see the resulting budget as fair.</a:t>
            </a:r>
          </a:p>
          <a:p>
            <a:endParaRPr lang="en-US" spc="-1" dirty="0">
              <a:latin typeface="Arial"/>
            </a:endParaRPr>
          </a:p>
          <a:p>
            <a:r>
              <a:rPr lang="en-US" spc="-1" dirty="0">
                <a:latin typeface="Arial"/>
              </a:rPr>
              <a:t>Cons:</a:t>
            </a:r>
          </a:p>
          <a:p>
            <a:r>
              <a:rPr lang="en-US" sz="1800" b="0" strike="noStrike" spc="-1" dirty="0">
                <a:latin typeface="Arial"/>
              </a:rPr>
              <a:t>-</a:t>
            </a:r>
            <a:r>
              <a:rPr lang="en-US" spc="-1" dirty="0">
                <a:latin typeface="Arial"/>
              </a:rPr>
              <a:t> It</a:t>
            </a:r>
            <a:r>
              <a:rPr lang="en-US" sz="1800" b="0" strike="noStrike" spc="-1" dirty="0">
                <a:latin typeface="Arial"/>
              </a:rPr>
              <a:t> is more time-consuming</a:t>
            </a:r>
            <a:r>
              <a:rPr lang="en-US" spc="-1" dirty="0">
                <a:latin typeface="Arial"/>
              </a:rPr>
              <a:t>.</a:t>
            </a:r>
          </a:p>
          <a:p>
            <a:r>
              <a:rPr lang="en-US" spc="-1" dirty="0">
                <a:latin typeface="Arial"/>
              </a:rPr>
              <a:t>- it </a:t>
            </a:r>
            <a:r>
              <a:rPr lang="en-US" sz="1800" b="0" strike="noStrike" spc="-1" dirty="0">
                <a:latin typeface="Arial"/>
              </a:rPr>
              <a:t>creates incentives for budgetary gaming (e.g., overestimating budgeted expenses to make it easier to achieve</a:t>
            </a:r>
            <a:r>
              <a:rPr lang="en-US" spc="-1" dirty="0">
                <a:latin typeface="Arial"/>
              </a:rPr>
              <a:t>).</a:t>
            </a:r>
            <a:endParaRPr lang="en-US" dirty="0"/>
          </a:p>
          <a:p>
            <a:r>
              <a:rPr lang="en-US" spc="-1" dirty="0">
                <a:latin typeface="Arial"/>
              </a:rPr>
              <a:t>              - Budgets are closely tied to performance evaluation and thus, to employees' compensation.</a:t>
            </a:r>
            <a:endParaRPr lang="en-US" sz="1800" b="0" strike="noStrike" spc="-1" dirty="0">
              <a:latin typeface="Arial"/>
            </a:endParaRPr>
          </a:p>
          <a:p>
            <a:r>
              <a:rPr lang="en-US" spc="-1" dirty="0">
                <a:latin typeface="Arial"/>
              </a:rPr>
              <a:t>              - Ratchet effect. </a:t>
            </a:r>
          </a:p>
          <a:p>
            <a:endParaRPr lang="en-US" spc="-1" dirty="0">
              <a:latin typeface="Arial"/>
            </a:endParaRPr>
          </a:p>
        </p:txBody>
      </p:sp>
    </p:spTree>
    <p:extLst>
      <p:ext uri="{BB962C8B-B14F-4D97-AF65-F5344CB8AC3E}">
        <p14:creationId xmlns:p14="http://schemas.microsoft.com/office/powerpoint/2010/main" val="13744472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 name="Rectángulo 2">
            <a:extLst>
              <a:ext uri="{FF2B5EF4-FFF2-40B4-BE49-F238E27FC236}">
                <a16:creationId xmlns:a16="http://schemas.microsoft.com/office/drawing/2014/main" id="{36177EC1-22AF-D32B-3DA3-8D5E2C76B79F}"/>
              </a:ext>
            </a:extLst>
          </p:cNvPr>
          <p:cNvSpPr/>
          <p:nvPr/>
        </p:nvSpPr>
        <p:spPr>
          <a:xfrm>
            <a:off x="305998" y="1436611"/>
            <a:ext cx="9767312" cy="97054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73" name="Arco de bloque 4"/>
          <p:cNvSpPr/>
          <p:nvPr/>
        </p:nvSpPr>
        <p:spPr>
          <a:xfrm>
            <a:off x="-3768480" y="1363320"/>
            <a:ext cx="3180960" cy="3180960"/>
          </a:xfrm>
          <a:prstGeom prst="blockArc">
            <a:avLst>
              <a:gd name="adj1" fmla="val 18900000"/>
              <a:gd name="adj2" fmla="val 2700000"/>
              <a:gd name="adj3" fmla="val 679"/>
            </a:avLst>
          </a:prstGeom>
          <a:noFill/>
          <a:ln>
            <a:solidFill>
              <a:srgbClr val="BC5911"/>
            </a:solidFill>
            <a:round/>
          </a:ln>
        </p:spPr>
        <p:style>
          <a:lnRef idx="2">
            <a:schemeClr val="accent1">
              <a:shade val="60000"/>
              <a:hueOff val="0"/>
              <a:satOff val="0"/>
              <a:lumOff val="0"/>
              <a:alphaOff val="0"/>
            </a:schemeClr>
          </a:lnRef>
          <a:fillRef idx="0">
            <a:schemeClr val="accent1">
              <a:hueOff val="0"/>
              <a:satOff val="0"/>
              <a:lumOff val="0"/>
              <a:alphaOff val="0"/>
            </a:schemeClr>
          </a:fillRef>
          <a:effectRef idx="0">
            <a:schemeClr val="accent1">
              <a:hueOff val="0"/>
              <a:satOff val="0"/>
              <a:lumOff val="0"/>
              <a:alphaOff val="0"/>
            </a:schemeClr>
          </a:effectRef>
          <a:fontRef idx="minor"/>
        </p:style>
      </p:sp>
      <p:grpSp>
        <p:nvGrpSpPr>
          <p:cNvPr id="174" name="Grupo 10"/>
          <p:cNvGrpSpPr/>
          <p:nvPr/>
        </p:nvGrpSpPr>
        <p:grpSpPr>
          <a:xfrm>
            <a:off x="0" y="0"/>
            <a:ext cx="4363920" cy="453240"/>
            <a:chOff x="0" y="0"/>
            <a:chExt cx="4363920" cy="453240"/>
          </a:xfrm>
        </p:grpSpPr>
        <p:sp>
          <p:nvSpPr>
            <p:cNvPr id="175" name="Forma libre: forma 10"/>
            <p:cNvSpPr/>
            <p:nvPr/>
          </p:nvSpPr>
          <p:spPr>
            <a:xfrm>
              <a:off x="226800" y="45360"/>
              <a:ext cx="4137120" cy="362520"/>
            </a:xfrm>
            <a:custGeom>
              <a:avLst/>
              <a:gdLst/>
              <a:ahLst/>
              <a:cxnLst/>
              <a:rect l="l" t="t" r="r" b="b"/>
              <a:pathLst>
                <a:path w="4137620" h="362912">
                  <a:moveTo>
                    <a:pt x="0" y="0"/>
                  </a:moveTo>
                  <a:lnTo>
                    <a:pt x="4137620" y="0"/>
                  </a:lnTo>
                  <a:lnTo>
                    <a:pt x="4137620"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1. Master Budget</a:t>
              </a:r>
              <a:endParaRPr lang="en-US" sz="1800" b="0" strike="noStrike" spc="-1">
                <a:latin typeface="Arial"/>
              </a:endParaRPr>
            </a:p>
          </p:txBody>
        </p:sp>
        <p:sp>
          <p:nvSpPr>
            <p:cNvPr id="176" name="Elipse 10"/>
            <p:cNvSpPr/>
            <p:nvPr/>
          </p:nvSpPr>
          <p:spPr>
            <a:xfrm>
              <a:off x="0" y="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77" name="Grupo 11"/>
          <p:cNvGrpSpPr/>
          <p:nvPr/>
        </p:nvGrpSpPr>
        <p:grpSpPr>
          <a:xfrm>
            <a:off x="1320840" y="5998320"/>
            <a:ext cx="4155840" cy="453240"/>
            <a:chOff x="1320840" y="5998320"/>
            <a:chExt cx="4155840" cy="453240"/>
          </a:xfrm>
        </p:grpSpPr>
        <p:sp>
          <p:nvSpPr>
            <p:cNvPr id="178" name="Forma libre: forma 11"/>
            <p:cNvSpPr/>
            <p:nvPr/>
          </p:nvSpPr>
          <p:spPr>
            <a:xfrm>
              <a:off x="1547640" y="604368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2. Preparing Bugdets</a:t>
              </a:r>
              <a:endParaRPr lang="en-US" sz="1800" b="0" strike="noStrike" spc="-1">
                <a:latin typeface="Arial"/>
              </a:endParaRPr>
            </a:p>
          </p:txBody>
        </p:sp>
        <p:sp>
          <p:nvSpPr>
            <p:cNvPr id="179" name="Elipse 11"/>
            <p:cNvSpPr/>
            <p:nvPr/>
          </p:nvSpPr>
          <p:spPr>
            <a:xfrm>
              <a:off x="1320840" y="599832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grpSp>
        <p:nvGrpSpPr>
          <p:cNvPr id="180" name="Grupo 12"/>
          <p:cNvGrpSpPr/>
          <p:nvPr/>
        </p:nvGrpSpPr>
        <p:grpSpPr>
          <a:xfrm>
            <a:off x="1320840" y="6543000"/>
            <a:ext cx="4155840" cy="453240"/>
            <a:chOff x="1320840" y="6543000"/>
            <a:chExt cx="4155840" cy="453240"/>
          </a:xfrm>
        </p:grpSpPr>
        <p:sp>
          <p:nvSpPr>
            <p:cNvPr id="181" name="Forma libre: forma 12"/>
            <p:cNvSpPr/>
            <p:nvPr/>
          </p:nvSpPr>
          <p:spPr>
            <a:xfrm>
              <a:off x="1547640" y="6588360"/>
              <a:ext cx="3929040" cy="362520"/>
            </a:xfrm>
            <a:custGeom>
              <a:avLst/>
              <a:gdLst/>
              <a:ahLst/>
              <a:cxnLst/>
              <a:rect l="l" t="t" r="r" b="b"/>
              <a:pathLst>
                <a:path w="3929554" h="362912">
                  <a:moveTo>
                    <a:pt x="0" y="0"/>
                  </a:moveTo>
                  <a:lnTo>
                    <a:pt x="3929554" y="0"/>
                  </a:lnTo>
                  <a:lnTo>
                    <a:pt x="3929554" y="362912"/>
                  </a:lnTo>
                  <a:lnTo>
                    <a:pt x="0" y="362912"/>
                  </a:lnTo>
                  <a:lnTo>
                    <a:pt x="0" y="0"/>
                  </a:lnTo>
                  <a:close/>
                </a:path>
              </a:pathLst>
            </a:custGeom>
            <a:solidFill>
              <a:srgbClr val="EC7016"/>
            </a:solidFill>
            <a:ln>
              <a:solidFill>
                <a:srgbClr val="FFFFFF"/>
              </a:solidFill>
              <a:round/>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p:style>
          <p:txBody>
            <a:bodyPr lIns="288000" rIns="45720" numCol="1" spcCol="1440" anchor="ctr">
              <a:noAutofit/>
            </a:bodyPr>
            <a:lstStyle/>
            <a:p>
              <a:pPr>
                <a:lnSpc>
                  <a:spcPct val="90000"/>
                </a:lnSpc>
                <a:spcAft>
                  <a:spcPts val="629"/>
                </a:spcAft>
                <a:buNone/>
                <a:tabLst>
                  <a:tab pos="0" algn="l"/>
                </a:tabLst>
              </a:pPr>
              <a:r>
                <a:rPr lang="en-US" sz="1800" b="0" strike="noStrike" spc="-1">
                  <a:solidFill>
                    <a:srgbClr val="FFFFFF"/>
                  </a:solidFill>
                  <a:latin typeface="Franklin Gothic Book"/>
                </a:rPr>
                <a:t>3. Budget Control</a:t>
              </a:r>
              <a:endParaRPr lang="en-US" sz="1800" b="0" strike="noStrike" spc="-1">
                <a:latin typeface="Arial"/>
              </a:endParaRPr>
            </a:p>
          </p:txBody>
        </p:sp>
        <p:sp>
          <p:nvSpPr>
            <p:cNvPr id="182" name="Elipse 12"/>
            <p:cNvSpPr/>
            <p:nvPr/>
          </p:nvSpPr>
          <p:spPr>
            <a:xfrm>
              <a:off x="1320840" y="6543000"/>
              <a:ext cx="453240" cy="453240"/>
            </a:xfrm>
            <a:prstGeom prst="ellipse">
              <a:avLst/>
            </a:prstGeom>
            <a:solidFill>
              <a:srgbClr val="FFFFFF"/>
            </a:solidFill>
            <a:ln>
              <a:solidFill>
                <a:srgbClr val="EC7016"/>
              </a:solidFill>
              <a:round/>
            </a:ln>
          </p:spPr>
          <p:style>
            <a:lnRef idx="2">
              <a:schemeClr val="accent1">
                <a:hueOff val="0"/>
                <a:satOff val="0"/>
                <a:lumOff val="0"/>
                <a:alphaOff val="0"/>
              </a:schemeClr>
            </a:lnRef>
            <a:fillRef idx="1">
              <a:schemeClr val="lt1">
                <a:hueOff val="0"/>
                <a:satOff val="0"/>
                <a:lumOff val="0"/>
                <a:alphaOff val="0"/>
              </a:schemeClr>
            </a:fillRef>
            <a:effectRef idx="0">
              <a:schemeClr val="lt1">
                <a:hueOff val="0"/>
                <a:satOff val="0"/>
                <a:lumOff val="0"/>
                <a:alphaOff val="0"/>
              </a:schemeClr>
            </a:effectRef>
            <a:fontRef idx="minor"/>
          </p:style>
        </p:sp>
      </p:grpSp>
      <p:sp>
        <p:nvSpPr>
          <p:cNvPr id="183" name="TextBox 182"/>
          <p:cNvSpPr txBox="1"/>
          <p:nvPr/>
        </p:nvSpPr>
        <p:spPr>
          <a:xfrm>
            <a:off x="733319" y="819360"/>
            <a:ext cx="8523891" cy="3417840"/>
          </a:xfrm>
          <a:prstGeom prst="rect">
            <a:avLst/>
          </a:prstGeom>
          <a:noFill/>
          <a:ln w="0">
            <a:noFill/>
          </a:ln>
        </p:spPr>
        <p:txBody>
          <a:bodyPr lIns="90000" tIns="45000" rIns="90000" bIns="45000" anchor="t">
            <a:noAutofit/>
          </a:bodyPr>
          <a:lstStyle/>
          <a:p>
            <a:endParaRPr lang="en-US" sz="1800" b="0" strike="noStrike" spc="-1" dirty="0">
              <a:latin typeface="Arial"/>
            </a:endParaRPr>
          </a:p>
          <a:p>
            <a:endParaRPr lang="en-US" spc="-1" dirty="0">
              <a:latin typeface="Arial"/>
            </a:endParaRPr>
          </a:p>
        </p:txBody>
      </p:sp>
      <p:pic>
        <p:nvPicPr>
          <p:cNvPr id="2" name="Imagen 3" descr="Interfaz de usuario gráfica, Sitio web&#10;&#10;Descripción generada automáticamente">
            <a:extLst>
              <a:ext uri="{FF2B5EF4-FFF2-40B4-BE49-F238E27FC236}">
                <a16:creationId xmlns:a16="http://schemas.microsoft.com/office/drawing/2014/main" id="{E953D923-8BED-F03C-CFE2-384EC50B7077}"/>
              </a:ext>
            </a:extLst>
          </p:cNvPr>
          <p:cNvPicPr>
            <a:picLocks noChangeAspect="1"/>
          </p:cNvPicPr>
          <p:nvPr/>
        </p:nvPicPr>
        <p:blipFill>
          <a:blip r:embed="rId3"/>
          <a:stretch>
            <a:fillRect/>
          </a:stretch>
        </p:blipFill>
        <p:spPr>
          <a:xfrm>
            <a:off x="2106767" y="1054708"/>
            <a:ext cx="5251279" cy="3174813"/>
          </a:xfrm>
          <a:prstGeom prst="rect">
            <a:avLst/>
          </a:prstGeom>
        </p:spPr>
      </p:pic>
    </p:spTree>
    <p:extLst>
      <p:ext uri="{BB962C8B-B14F-4D97-AF65-F5344CB8AC3E}">
        <p14:creationId xmlns:p14="http://schemas.microsoft.com/office/powerpoint/2010/main" val="137924505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499</TotalTime>
  <Words>2360</Words>
  <Application>Microsoft Office PowerPoint</Application>
  <PresentationFormat>Personalizado</PresentationFormat>
  <Paragraphs>335</Paragraphs>
  <Slides>28</Slides>
  <Notes>27</Notes>
  <HiddenSlides>0</HiddenSlides>
  <MMClips>0</MMClips>
  <ScaleCrop>false</ScaleCrop>
  <HeadingPairs>
    <vt:vector size="4" baseType="variant">
      <vt:variant>
        <vt:lpstr>Tema</vt:lpstr>
      </vt:variant>
      <vt:variant>
        <vt:i4>3</vt:i4>
      </vt:variant>
      <vt:variant>
        <vt:lpstr>Títulos de diapositiva</vt:lpstr>
      </vt:variant>
      <vt:variant>
        <vt:i4>28</vt:i4>
      </vt:variant>
    </vt:vector>
  </HeadingPairs>
  <TitlesOfParts>
    <vt:vector size="31" baseType="lpstr">
      <vt:lpstr>Office Theme</vt:lpstr>
      <vt:lpstr>Office Theme</vt:lpstr>
      <vt:lpstr>Office Theme</vt:lpstr>
      <vt:lpstr>Managerial Accounting</vt:lpstr>
      <vt:lpstr>Preparing and Analyzing Budget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Managerial Accounting</dc:title>
  <dc:subject/>
  <dc:creator/>
  <dc:description/>
  <cp:lastModifiedBy>MARCELO IGNACIO ORTIZ MUÑOZ</cp:lastModifiedBy>
  <cp:revision>454</cp:revision>
  <dcterms:created xsi:type="dcterms:W3CDTF">2022-09-05T15:51:57Z</dcterms:created>
  <dcterms:modified xsi:type="dcterms:W3CDTF">2022-11-18T11:52:07Z</dcterms:modified>
  <dc:language>en-US</dc:language>
</cp:coreProperties>
</file>